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0" r:id="rId4"/>
    <p:sldId id="261" r:id="rId5"/>
    <p:sldId id="257" r:id="rId6"/>
    <p:sldId id="259" r:id="rId7"/>
    <p:sldId id="263" r:id="rId8"/>
    <p:sldId id="264" r:id="rId9"/>
    <p:sldId id="265"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29" autoAdjust="0"/>
    <p:restoredTop sz="94660"/>
  </p:normalViewPr>
  <p:slideViewPr>
    <p:cSldViewPr snapToGrid="0">
      <p:cViewPr varScale="1">
        <p:scale>
          <a:sx n="81" d="100"/>
          <a:sy n="81" d="100"/>
        </p:scale>
        <p:origin x="10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ru-RU" smtClean="0"/>
              <a:t>Образец заголовка</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E2340079-612A-45EA-915E-BA55EA8DA2C9}"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DAA5F-055D-403F-9791-17D711901917}" type="slidenum">
              <a:rPr lang="en-US" smtClean="0"/>
              <a:t>‹#›</a:t>
            </a:fld>
            <a:endParaRPr lang="en-US"/>
          </a:p>
        </p:txBody>
      </p:sp>
    </p:spTree>
    <p:extLst>
      <p:ext uri="{BB962C8B-B14F-4D97-AF65-F5344CB8AC3E}">
        <p14:creationId xmlns:p14="http://schemas.microsoft.com/office/powerpoint/2010/main" val="3356232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E2340079-612A-45EA-915E-BA55EA8DA2C9}"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DAA5F-055D-403F-9791-17D711901917}" type="slidenum">
              <a:rPr lang="en-US" smtClean="0"/>
              <a:t>‹#›</a:t>
            </a:fld>
            <a:endParaRPr lang="en-US"/>
          </a:p>
        </p:txBody>
      </p:sp>
    </p:spTree>
    <p:extLst>
      <p:ext uri="{BB962C8B-B14F-4D97-AF65-F5344CB8AC3E}">
        <p14:creationId xmlns:p14="http://schemas.microsoft.com/office/powerpoint/2010/main" val="2176013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ru-RU" smtClean="0"/>
              <a:t>Образец заголовка</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E2340079-612A-45EA-915E-BA55EA8DA2C9}"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DAA5F-055D-403F-9791-17D711901917}" type="slidenum">
              <a:rPr lang="en-US" smtClean="0"/>
              <a:t>‹#›</a:t>
            </a:fld>
            <a:endParaRPr lang="en-US"/>
          </a:p>
        </p:txBody>
      </p:sp>
    </p:spTree>
    <p:extLst>
      <p:ext uri="{BB962C8B-B14F-4D97-AF65-F5344CB8AC3E}">
        <p14:creationId xmlns:p14="http://schemas.microsoft.com/office/powerpoint/2010/main" val="1401074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ru-RU" smtClean="0"/>
              <a:t>Образец заголовка</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E2340079-612A-45EA-915E-BA55EA8DA2C9}"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DAA5F-055D-403F-9791-17D711901917}"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41595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ru-RU" smtClean="0"/>
              <a:t>Образец заголовка</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E2340079-612A-45EA-915E-BA55EA8DA2C9}"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DAA5F-055D-403F-9791-17D711901917}" type="slidenum">
              <a:rPr lang="en-US" smtClean="0"/>
              <a:t>‹#›</a:t>
            </a:fld>
            <a:endParaRPr lang="en-US"/>
          </a:p>
        </p:txBody>
      </p:sp>
    </p:spTree>
    <p:extLst>
      <p:ext uri="{BB962C8B-B14F-4D97-AF65-F5344CB8AC3E}">
        <p14:creationId xmlns:p14="http://schemas.microsoft.com/office/powerpoint/2010/main" val="96762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ru-RU" smtClean="0"/>
              <a:t>Образец заголовка</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3" name="Date Placeholder 2"/>
          <p:cNvSpPr>
            <a:spLocks noGrp="1"/>
          </p:cNvSpPr>
          <p:nvPr>
            <p:ph type="dt" sz="half" idx="10"/>
          </p:nvPr>
        </p:nvSpPr>
        <p:spPr/>
        <p:txBody>
          <a:bodyPr/>
          <a:lstStyle/>
          <a:p>
            <a:fld id="{E2340079-612A-45EA-915E-BA55EA8DA2C9}" type="datetimeFigureOut">
              <a:rPr lang="en-US" smtClean="0"/>
              <a:t>5/22/2025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CDAA5F-055D-403F-9791-17D711901917}" type="slidenum">
              <a:rPr lang="en-US" smtClean="0"/>
              <a:t>‹#›</a:t>
            </a:fld>
            <a:endParaRPr lang="en-US"/>
          </a:p>
        </p:txBody>
      </p:sp>
    </p:spTree>
    <p:extLst>
      <p:ext uri="{BB962C8B-B14F-4D97-AF65-F5344CB8AC3E}">
        <p14:creationId xmlns:p14="http://schemas.microsoft.com/office/powerpoint/2010/main" val="1921047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ru-RU" smtClean="0"/>
              <a:t>Образец заголовка</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3" name="Date Placeholder 2"/>
          <p:cNvSpPr>
            <a:spLocks noGrp="1"/>
          </p:cNvSpPr>
          <p:nvPr>
            <p:ph type="dt" sz="half" idx="10"/>
          </p:nvPr>
        </p:nvSpPr>
        <p:spPr/>
        <p:txBody>
          <a:bodyPr/>
          <a:lstStyle/>
          <a:p>
            <a:fld id="{E2340079-612A-45EA-915E-BA55EA8DA2C9}" type="datetimeFigureOut">
              <a:rPr lang="en-US" smtClean="0"/>
              <a:t>5/22/2025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CDAA5F-055D-403F-9791-17D711901917}" type="slidenum">
              <a:rPr lang="en-US" smtClean="0"/>
              <a:t>‹#›</a:t>
            </a:fld>
            <a:endParaRPr lang="en-US"/>
          </a:p>
        </p:txBody>
      </p:sp>
    </p:spTree>
    <p:extLst>
      <p:ext uri="{BB962C8B-B14F-4D97-AF65-F5344CB8AC3E}">
        <p14:creationId xmlns:p14="http://schemas.microsoft.com/office/powerpoint/2010/main" val="13077411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E2340079-612A-45EA-915E-BA55EA8DA2C9}"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DAA5F-055D-403F-9791-17D711901917}" type="slidenum">
              <a:rPr lang="en-US" smtClean="0"/>
              <a:t>‹#›</a:t>
            </a:fld>
            <a:endParaRPr lang="en-US"/>
          </a:p>
        </p:txBody>
      </p:sp>
    </p:spTree>
    <p:extLst>
      <p:ext uri="{BB962C8B-B14F-4D97-AF65-F5344CB8AC3E}">
        <p14:creationId xmlns:p14="http://schemas.microsoft.com/office/powerpoint/2010/main" val="3898717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E2340079-612A-45EA-915E-BA55EA8DA2C9}"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DAA5F-055D-403F-9791-17D711901917}" type="slidenum">
              <a:rPr lang="en-US" smtClean="0"/>
              <a:t>‹#›</a:t>
            </a:fld>
            <a:endParaRPr lang="en-US"/>
          </a:p>
        </p:txBody>
      </p:sp>
    </p:spTree>
    <p:extLst>
      <p:ext uri="{BB962C8B-B14F-4D97-AF65-F5344CB8AC3E}">
        <p14:creationId xmlns:p14="http://schemas.microsoft.com/office/powerpoint/2010/main" val="652172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E2340079-612A-45EA-915E-BA55EA8DA2C9}"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DAA5F-055D-403F-9791-17D711901917}" type="slidenum">
              <a:rPr lang="en-US" smtClean="0"/>
              <a:t>‹#›</a:t>
            </a:fld>
            <a:endParaRPr lang="en-US"/>
          </a:p>
        </p:txBody>
      </p:sp>
    </p:spTree>
    <p:extLst>
      <p:ext uri="{BB962C8B-B14F-4D97-AF65-F5344CB8AC3E}">
        <p14:creationId xmlns:p14="http://schemas.microsoft.com/office/powerpoint/2010/main" val="1089890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E2340079-612A-45EA-915E-BA55EA8DA2C9}"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DAA5F-055D-403F-9791-17D711901917}" type="slidenum">
              <a:rPr lang="en-US" smtClean="0"/>
              <a:t>‹#›</a:t>
            </a:fld>
            <a:endParaRPr lang="en-US"/>
          </a:p>
        </p:txBody>
      </p:sp>
    </p:spTree>
    <p:extLst>
      <p:ext uri="{BB962C8B-B14F-4D97-AF65-F5344CB8AC3E}">
        <p14:creationId xmlns:p14="http://schemas.microsoft.com/office/powerpoint/2010/main" val="359784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E2340079-612A-45EA-915E-BA55EA8DA2C9}"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DAA5F-055D-403F-9791-17D711901917}" type="slidenum">
              <a:rPr lang="en-US" smtClean="0"/>
              <a:t>‹#›</a:t>
            </a:fld>
            <a:endParaRPr lang="en-US"/>
          </a:p>
        </p:txBody>
      </p:sp>
    </p:spTree>
    <p:extLst>
      <p:ext uri="{BB962C8B-B14F-4D97-AF65-F5344CB8AC3E}">
        <p14:creationId xmlns:p14="http://schemas.microsoft.com/office/powerpoint/2010/main" val="23954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E2340079-612A-45EA-915E-BA55EA8DA2C9}" type="datetimeFigureOut">
              <a:rPr lang="en-US" smtClean="0"/>
              <a:t>5/22/2025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CDAA5F-055D-403F-9791-17D711901917}" type="slidenum">
              <a:rPr lang="en-US" smtClean="0"/>
              <a:t>‹#›</a:t>
            </a:fld>
            <a:endParaRPr lang="en-US"/>
          </a:p>
        </p:txBody>
      </p:sp>
    </p:spTree>
    <p:extLst>
      <p:ext uri="{BB962C8B-B14F-4D97-AF65-F5344CB8AC3E}">
        <p14:creationId xmlns:p14="http://schemas.microsoft.com/office/powerpoint/2010/main" val="3995976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E2340079-612A-45EA-915E-BA55EA8DA2C9}" type="datetimeFigureOut">
              <a:rPr lang="en-US" smtClean="0"/>
              <a:t>5/22/2025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CDAA5F-055D-403F-9791-17D711901917}" type="slidenum">
              <a:rPr lang="en-US" smtClean="0"/>
              <a:t>‹#›</a:t>
            </a:fld>
            <a:endParaRPr lang="en-US"/>
          </a:p>
        </p:txBody>
      </p:sp>
    </p:spTree>
    <p:extLst>
      <p:ext uri="{BB962C8B-B14F-4D97-AF65-F5344CB8AC3E}">
        <p14:creationId xmlns:p14="http://schemas.microsoft.com/office/powerpoint/2010/main" val="3521829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340079-612A-45EA-915E-BA55EA8DA2C9}" type="datetimeFigureOut">
              <a:rPr lang="en-US" smtClean="0"/>
              <a:t>5/22/2025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CDAA5F-055D-403F-9791-17D711901917}" type="slidenum">
              <a:rPr lang="en-US" smtClean="0"/>
              <a:t>‹#›</a:t>
            </a:fld>
            <a:endParaRPr lang="en-US"/>
          </a:p>
        </p:txBody>
      </p:sp>
    </p:spTree>
    <p:extLst>
      <p:ext uri="{BB962C8B-B14F-4D97-AF65-F5344CB8AC3E}">
        <p14:creationId xmlns:p14="http://schemas.microsoft.com/office/powerpoint/2010/main" val="2268647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E2340079-612A-45EA-915E-BA55EA8DA2C9}"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DAA5F-055D-403F-9791-17D711901917}" type="slidenum">
              <a:rPr lang="en-US" smtClean="0"/>
              <a:t>‹#›</a:t>
            </a:fld>
            <a:endParaRPr lang="en-US"/>
          </a:p>
        </p:txBody>
      </p:sp>
    </p:spTree>
    <p:extLst>
      <p:ext uri="{BB962C8B-B14F-4D97-AF65-F5344CB8AC3E}">
        <p14:creationId xmlns:p14="http://schemas.microsoft.com/office/powerpoint/2010/main" val="4228600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E2340079-612A-45EA-915E-BA55EA8DA2C9}"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DAA5F-055D-403F-9791-17D711901917}" type="slidenum">
              <a:rPr lang="en-US" smtClean="0"/>
              <a:t>‹#›</a:t>
            </a:fld>
            <a:endParaRPr lang="en-US"/>
          </a:p>
        </p:txBody>
      </p:sp>
    </p:spTree>
    <p:extLst>
      <p:ext uri="{BB962C8B-B14F-4D97-AF65-F5344CB8AC3E}">
        <p14:creationId xmlns:p14="http://schemas.microsoft.com/office/powerpoint/2010/main" val="2380262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2340079-612A-45EA-915E-BA55EA8DA2C9}" type="datetimeFigureOut">
              <a:rPr lang="en-US" smtClean="0"/>
              <a:t>5/22/2025</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7CDAA5F-055D-403F-9791-17D711901917}" type="slidenum">
              <a:rPr lang="en-US" smtClean="0"/>
              <a:t>‹#›</a:t>
            </a:fld>
            <a:endParaRPr lang="en-US"/>
          </a:p>
        </p:txBody>
      </p:sp>
    </p:spTree>
    <p:extLst>
      <p:ext uri="{BB962C8B-B14F-4D97-AF65-F5344CB8AC3E}">
        <p14:creationId xmlns:p14="http://schemas.microsoft.com/office/powerpoint/2010/main" val="39069821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i.redd.it/s99w8a7g23pd1.jpeg" TargetMode="External"/><Relationship Id="rId3" Type="http://schemas.openxmlformats.org/officeDocument/2006/relationships/hyperlink" Target="https://anews.az/file/articles/2017-03/1489825027_3.jpg" TargetMode="External"/><Relationship Id="rId7" Type="http://schemas.openxmlformats.org/officeDocument/2006/relationships/hyperlink" Target="https://preview.redd.it/k9tj3vqm4hi31.png?width=640&amp;crop=smart&amp;auto=webp&amp;s=dc1c5412a05bec8c4365c671cee514c2e0849a12" TargetMode="External"/><Relationship Id="rId2" Type="http://schemas.openxmlformats.org/officeDocument/2006/relationships/hyperlink" Target="https://upload.wikimedia.org/wikipedia/ru/e/ee/Detroit_Become_Human.jpg" TargetMode="External"/><Relationship Id="rId1" Type="http://schemas.openxmlformats.org/officeDocument/2006/relationships/slideLayout" Target="../slideLayouts/slideLayout2.xml"/><Relationship Id="rId6" Type="http://schemas.openxmlformats.org/officeDocument/2006/relationships/hyperlink" Target="https://i.redd.it/yh7zkofnb9661.png" TargetMode="External"/><Relationship Id="rId5" Type="http://schemas.openxmlformats.org/officeDocument/2006/relationships/hyperlink" Target="https://techantidote.com/wp-content/uploads/2018/05/choices-screenshot.jpg" TargetMode="External"/><Relationship Id="rId10" Type="http://schemas.openxmlformats.org/officeDocument/2006/relationships/hyperlink" Target="https://cdn-icons-png.flaticon.com/512/3789/3789948.png" TargetMode="External"/><Relationship Id="rId4" Type="http://schemas.openxmlformats.org/officeDocument/2006/relationships/hyperlink" Target="https://lh5.googleusercontent.com/proxy/pcwEoTrpiQBe-WG4eJZUr9GBM7YynP3nOFZB2j3MFZZ1C3eQG54zBXwhZu7tOxB6cnF7zz_FQANr8lhlBn1azeH7a7SzvqLr6DFfMg9Quq-oYQ" TargetMode="External"/><Relationship Id="rId9" Type="http://schemas.openxmlformats.org/officeDocument/2006/relationships/hyperlink" Target="https://www.profbau.ru/api/uploads/Adobe_Stock_397760911_a48c5950a9.jpe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a:latin typeface="Broadway" panose="04040905080B02020502" pitchFamily="82" charset="0"/>
              </a:rPr>
              <a:t>NEGOTIATOR</a:t>
            </a:r>
          </a:p>
        </p:txBody>
      </p:sp>
      <p:sp>
        <p:nvSpPr>
          <p:cNvPr id="3" name="Подзаголовок 2"/>
          <p:cNvSpPr>
            <a:spLocks noGrp="1"/>
          </p:cNvSpPr>
          <p:nvPr>
            <p:ph type="subTitle" idx="1"/>
          </p:nvPr>
        </p:nvSpPr>
        <p:spPr/>
        <p:txBody>
          <a:bodyPr/>
          <a:lstStyle/>
          <a:p>
            <a:r>
              <a:rPr lang="en-US" dirty="0" err="1" smtClean="0">
                <a:latin typeface="Verdana" panose="020B0604030504040204" pitchFamily="34" charset="0"/>
                <a:ea typeface="Verdana" panose="020B0604030504040204" pitchFamily="34" charset="0"/>
              </a:rPr>
              <a:t>Mihails</a:t>
            </a:r>
            <a:r>
              <a:rPr lang="en-US" dirty="0" smtClean="0">
                <a:latin typeface="Verdana" panose="020B0604030504040204" pitchFamily="34" charset="0"/>
                <a:ea typeface="Verdana" panose="020B0604030504040204" pitchFamily="34" charset="0"/>
              </a:rPr>
              <a:t> </a:t>
            </a:r>
            <a:r>
              <a:rPr lang="en-US" dirty="0" err="1" smtClean="0">
                <a:latin typeface="Verdana" panose="020B0604030504040204" pitchFamily="34" charset="0"/>
                <a:ea typeface="Verdana" panose="020B0604030504040204" pitchFamily="34" charset="0"/>
              </a:rPr>
              <a:t>Sokurenko</a:t>
            </a:r>
            <a:r>
              <a:rPr lang="en-US" dirty="0" smtClean="0">
                <a:latin typeface="Verdana" panose="020B0604030504040204" pitchFamily="34" charset="0"/>
                <a:ea typeface="Verdana" panose="020B0604030504040204" pitchFamily="34" charset="0"/>
              </a:rPr>
              <a:t> 11.A</a:t>
            </a:r>
            <a:endParaRPr lang="en-U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17792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latin typeface="Verdana" panose="020B0604030504040204" pitchFamily="34" charset="0"/>
                <a:ea typeface="Verdana" panose="020B0604030504040204" pitchFamily="34" charset="0"/>
              </a:rPr>
              <a:t>Avoti</a:t>
            </a:r>
            <a:endParaRPr lang="en-US" dirty="0">
              <a:latin typeface="Verdana" panose="020B0604030504040204" pitchFamily="34" charset="0"/>
              <a:ea typeface="Verdana" panose="020B0604030504040204" pitchFamily="34" charset="0"/>
            </a:endParaRPr>
          </a:p>
        </p:txBody>
      </p:sp>
      <p:sp>
        <p:nvSpPr>
          <p:cNvPr id="3" name="Объект 2"/>
          <p:cNvSpPr>
            <a:spLocks noGrp="1"/>
          </p:cNvSpPr>
          <p:nvPr>
            <p:ph idx="1"/>
          </p:nvPr>
        </p:nvSpPr>
        <p:spPr/>
        <p:txBody>
          <a:bodyPr>
            <a:normAutofit fontScale="55000" lnSpcReduction="20000"/>
          </a:bodyPr>
          <a:lstStyle/>
          <a:p>
            <a:r>
              <a:rPr lang="en-US" dirty="0">
                <a:latin typeface="Verdana" panose="020B0604030504040204" pitchFamily="34" charset="0"/>
                <a:ea typeface="Verdana" panose="020B0604030504040204" pitchFamily="34" charset="0"/>
                <a:hlinkClick r:id="rId2"/>
              </a:rPr>
              <a:t>https://</a:t>
            </a:r>
            <a:r>
              <a:rPr lang="en-US" dirty="0" smtClean="0">
                <a:latin typeface="Verdana" panose="020B0604030504040204" pitchFamily="34" charset="0"/>
                <a:ea typeface="Verdana" panose="020B0604030504040204" pitchFamily="34" charset="0"/>
                <a:hlinkClick r:id="rId2"/>
              </a:rPr>
              <a:t>upload.wikimedia.org/wikipedia/ru/e/ee/Detroit_Become_Human.jpg</a:t>
            </a:r>
            <a:endParaRPr lang="en-US" dirty="0" smtClean="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https://www.google.com/search?q=The+witcher+3+%D0%B2%D0%B5%D1%80%D1%82%D0%B8%D0%BA%D0%B0%D0%BB%D1%8C%D0%BD%D1%8B%D0%B9+%D0%BF%D0%BE%D1%81%D1%82%D0%B5%D1%80&amp;sca_esv=20799f764cffe4c8&amp;rlz=1C1YTUH_enLV1071LV1071&amp;udm=2&amp;biw=1280&amp;bih=618&amp;sxsrf=AHTn8zrbRf7al-N6pczO88bkuAmd9oefnQ%3A1747844423654&amp;ei=R_0taODgJ6bawPAPn6aOkAY&amp;ved=0ahUKEwigoPrv-7SNAxUmLRAIHR-TA2IQ4dUDCBE&amp;uact=5&amp;oq=The+witcher+3+%D0%B2%D0%B5%D1%80%D1%82%D0%B8%D0%BA%D0%B0%D0%BB%D1%8C%D0%BD%D1%8B%D0%B9+%</a:t>
            </a:r>
            <a:r>
              <a:rPr lang="en-US" dirty="0" smtClean="0">
                <a:latin typeface="Verdana" panose="020B0604030504040204" pitchFamily="34" charset="0"/>
                <a:ea typeface="Verdana" panose="020B0604030504040204" pitchFamily="34" charset="0"/>
              </a:rPr>
              <a:t>D0%BF%D0%BE%D1%81%D1%82%D0%B5%D1%80&amp;gs_lp=EgNpbWciM1RoZSB3aXRjaGVyIDMg0LLQtdGA0YLQuNC60LDQu9GM0L3Ri9C5INC_0L7RgdGC0LXRgEjRXFDpFljkVXADeACQAQCYAUagAf4GqgECMTW4AQPIAQD4AQGYAgCgAgCYAwCIBgGSBwCgB6MFsgcAuAcAwgcAyAcA&amp;sclient=img#vhid=7KC0hbmxccCRVM&amp;vssid=mosaic</a:t>
            </a:r>
          </a:p>
          <a:p>
            <a:r>
              <a:rPr lang="en-US" dirty="0">
                <a:latin typeface="Verdana" panose="020B0604030504040204" pitchFamily="34" charset="0"/>
                <a:ea typeface="Verdana" panose="020B0604030504040204" pitchFamily="34" charset="0"/>
                <a:hlinkClick r:id="rId3"/>
              </a:rPr>
              <a:t>https://</a:t>
            </a:r>
            <a:r>
              <a:rPr lang="en-US" dirty="0" smtClean="0">
                <a:latin typeface="Verdana" panose="020B0604030504040204" pitchFamily="34" charset="0"/>
                <a:ea typeface="Verdana" panose="020B0604030504040204" pitchFamily="34" charset="0"/>
                <a:hlinkClick r:id="rId3"/>
              </a:rPr>
              <a:t>anews.az/file/articles/2017-03/1489825027_3.jpg</a:t>
            </a:r>
            <a:endParaRPr lang="en-US" dirty="0" smtClean="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hlinkClick r:id="rId4"/>
              </a:rPr>
              <a:t>https://</a:t>
            </a:r>
            <a:r>
              <a:rPr lang="en-US" dirty="0" smtClean="0">
                <a:latin typeface="Verdana" panose="020B0604030504040204" pitchFamily="34" charset="0"/>
                <a:ea typeface="Verdana" panose="020B0604030504040204" pitchFamily="34" charset="0"/>
                <a:hlinkClick r:id="rId4"/>
              </a:rPr>
              <a:t>lh5.googleusercontent.com/proxy/pcwEoTrpiQBe-WG4eJZUr9GBM7YynP3nOFZB2j3MFZZ1C3eQG54zBXwhZu7tOxB6cnF7zz_FQANr8lhlBn1azeH7a7SzvqLr6DFfMg9Quq-oYQ</a:t>
            </a:r>
            <a:endParaRPr lang="en-US" dirty="0" smtClean="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hlinkClick r:id="rId5"/>
              </a:rPr>
              <a:t>https://</a:t>
            </a:r>
            <a:r>
              <a:rPr lang="en-US" dirty="0" smtClean="0">
                <a:latin typeface="Verdana" panose="020B0604030504040204" pitchFamily="34" charset="0"/>
                <a:ea typeface="Verdana" panose="020B0604030504040204" pitchFamily="34" charset="0"/>
                <a:hlinkClick r:id="rId5"/>
              </a:rPr>
              <a:t>techantidote.com/wp-content/uploads/2018/05/choices-screenshot.jpg</a:t>
            </a:r>
            <a:endParaRPr lang="en-US" dirty="0" smtClean="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hlinkClick r:id="rId6"/>
              </a:rPr>
              <a:t>https://</a:t>
            </a:r>
            <a:r>
              <a:rPr lang="en-US" dirty="0" smtClean="0">
                <a:latin typeface="Verdana" panose="020B0604030504040204" pitchFamily="34" charset="0"/>
                <a:ea typeface="Verdana" panose="020B0604030504040204" pitchFamily="34" charset="0"/>
                <a:hlinkClick r:id="rId6"/>
              </a:rPr>
              <a:t>i.redd.it/yh7zkofnb9661.png</a:t>
            </a:r>
            <a:endParaRPr lang="en-US" dirty="0" smtClean="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hlinkClick r:id="rId7"/>
              </a:rPr>
              <a:t>https://</a:t>
            </a:r>
            <a:r>
              <a:rPr lang="en-US" dirty="0" smtClean="0">
                <a:latin typeface="Verdana" panose="020B0604030504040204" pitchFamily="34" charset="0"/>
                <a:ea typeface="Verdana" panose="020B0604030504040204" pitchFamily="34" charset="0"/>
                <a:hlinkClick r:id="rId7"/>
              </a:rPr>
              <a:t>preview.redd.it/k9tj3vqm4hi31.png?width=640&amp;crop=smart&amp;auto=webp&amp;s=dc1c5412a05bec8c4365c671cee514c2e0849a12</a:t>
            </a:r>
            <a:endParaRPr lang="en-US" dirty="0" smtClean="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hlinkClick r:id="rId8"/>
              </a:rPr>
              <a:t>https://</a:t>
            </a:r>
            <a:r>
              <a:rPr lang="en-US" dirty="0" smtClean="0">
                <a:latin typeface="Verdana" panose="020B0604030504040204" pitchFamily="34" charset="0"/>
                <a:ea typeface="Verdana" panose="020B0604030504040204" pitchFamily="34" charset="0"/>
                <a:hlinkClick r:id="rId8"/>
              </a:rPr>
              <a:t>i.redd.it/s99w8a7g23pd1.jpeg</a:t>
            </a:r>
            <a:endParaRPr lang="ru-RU" dirty="0" smtClean="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hlinkClick r:id="rId9"/>
              </a:rPr>
              <a:t>https://</a:t>
            </a:r>
            <a:r>
              <a:rPr lang="en-US" dirty="0" smtClean="0">
                <a:latin typeface="Verdana" panose="020B0604030504040204" pitchFamily="34" charset="0"/>
                <a:ea typeface="Verdana" panose="020B0604030504040204" pitchFamily="34" charset="0"/>
                <a:hlinkClick r:id="rId9"/>
              </a:rPr>
              <a:t>www.profbau.ru/api/uploads/Adobe_Stock_397760911_a48c5950a9.jpeg</a:t>
            </a:r>
            <a:endParaRPr lang="ru-RU" dirty="0" smtClean="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hlinkClick r:id="rId10"/>
              </a:rPr>
              <a:t>https://</a:t>
            </a:r>
            <a:r>
              <a:rPr lang="en-US" dirty="0" smtClean="0">
                <a:latin typeface="Verdana" panose="020B0604030504040204" pitchFamily="34" charset="0"/>
                <a:ea typeface="Verdana" panose="020B0604030504040204" pitchFamily="34" charset="0"/>
                <a:hlinkClick r:id="rId10"/>
              </a:rPr>
              <a:t>cdn-icons-png.flaticon.com/512/3789/3789948.png</a:t>
            </a:r>
            <a:endParaRPr lang="ru-RU" dirty="0" smtClean="0">
              <a:latin typeface="Verdana" panose="020B0604030504040204" pitchFamily="34" charset="0"/>
              <a:ea typeface="Verdana" panose="020B0604030504040204" pitchFamily="34" charset="0"/>
            </a:endParaRPr>
          </a:p>
          <a:p>
            <a:endParaRPr lang="ru-RU" dirty="0" smtClean="0">
              <a:latin typeface="Verdana" panose="020B0604030504040204" pitchFamily="34" charset="0"/>
              <a:ea typeface="Verdana" panose="020B0604030504040204" pitchFamily="34" charset="0"/>
            </a:endParaRPr>
          </a:p>
          <a:p>
            <a:endParaRPr lang="en-US" dirty="0" smtClean="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9374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latin typeface="Verdana" panose="020B0604030504040204" pitchFamily="34" charset="0"/>
                <a:ea typeface="Verdana" panose="020B0604030504040204" pitchFamily="34" charset="0"/>
              </a:rPr>
              <a:t>Idejas</a:t>
            </a:r>
            <a:r>
              <a:rPr lang="en-US" dirty="0" smtClean="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rašanās</a:t>
            </a:r>
            <a:endParaRPr lang="en-US" dirty="0">
              <a:latin typeface="Verdana" panose="020B0604030504040204" pitchFamily="34" charset="0"/>
              <a:ea typeface="Verdana" panose="020B0604030504040204" pitchFamily="34" charset="0"/>
            </a:endParaRPr>
          </a:p>
        </p:txBody>
      </p:sp>
      <p:pic>
        <p:nvPicPr>
          <p:cNvPr id="3074" name="Picture 2" descr="Detroit: Become Human — Википедия"/>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3468" y="2475188"/>
            <a:ext cx="3129842" cy="400619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yberpunk 2077 - постер — цена 34 грн в каталоге Постеры ✓ Купить товары  для дома и быта по доступной цене на Шафе | Украина #1441289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546" y="2159878"/>
            <a:ext cx="2724260" cy="404342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Игра «Ведьмак 3: Дикая охота» / The Witcher 3: Wild Hunt (2015) — трейлеры,  дата выхода | КГ-Портал"/>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8907" y="1823990"/>
            <a:ext cx="3181930" cy="4536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32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3790" y="526473"/>
            <a:ext cx="10353762" cy="970450"/>
          </a:xfrm>
        </p:spPr>
        <p:txBody>
          <a:bodyPr/>
          <a:lstStyle/>
          <a:p>
            <a:r>
              <a:rPr lang="en-US" dirty="0" err="1">
                <a:latin typeface="Verdana" panose="020B0604030504040204" pitchFamily="34" charset="0"/>
                <a:ea typeface="Verdana" panose="020B0604030504040204" pitchFamily="34" charset="0"/>
              </a:rPr>
              <a:t>Nav</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iespējas</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spēlēt</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spēles</a:t>
            </a:r>
            <a:r>
              <a:rPr lang="en-US" dirty="0">
                <a:latin typeface="Verdana" panose="020B0604030504040204" pitchFamily="34" charset="0"/>
                <a:ea typeface="Verdana" panose="020B0604030504040204" pitchFamily="34" charset="0"/>
              </a:rPr>
              <a:t>.</a:t>
            </a:r>
          </a:p>
        </p:txBody>
      </p:sp>
      <p:pic>
        <p:nvPicPr>
          <p:cNvPr id="1026" name="Picture 2" descr="В парламенте загорелся компьютер"/>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784" y="1496923"/>
            <a:ext cx="4418225" cy="33136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Райан Гослинг в фильме Бегущий по лезвию 20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481" y="4591667"/>
            <a:ext cx="4876800" cy="20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300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a:latin typeface="Verdana" panose="020B0604030504040204" pitchFamily="34" charset="0"/>
                <a:ea typeface="Verdana" panose="020B0604030504040204" pitchFamily="34" charset="0"/>
              </a:rPr>
              <a:t>alternatīva</a:t>
            </a:r>
            <a:endParaRPr lang="en-US" dirty="0">
              <a:latin typeface="Verdana" panose="020B0604030504040204" pitchFamily="34" charset="0"/>
              <a:ea typeface="Verdana" panose="020B0604030504040204" pitchFamily="34" charset="0"/>
            </a:endParaRPr>
          </a:p>
        </p:txBody>
      </p:sp>
      <p:sp>
        <p:nvSpPr>
          <p:cNvPr id="3" name="Объект 2"/>
          <p:cNvSpPr>
            <a:spLocks noGrp="1"/>
          </p:cNvSpPr>
          <p:nvPr>
            <p:ph idx="1"/>
          </p:nvPr>
        </p:nvSpPr>
        <p:spPr>
          <a:xfrm>
            <a:off x="913795" y="1732450"/>
            <a:ext cx="4869488" cy="2483290"/>
          </a:xfrm>
        </p:spPr>
        <p:txBody>
          <a:bodyPr>
            <a:normAutofit/>
          </a:bodyPr>
          <a:lstStyle/>
          <a:p>
            <a:r>
              <a:rPr lang="lv-LV" sz="2400" dirty="0">
                <a:latin typeface="Verdana" panose="020B0604030504040204" pitchFamily="34" charset="0"/>
                <a:ea typeface="Verdana" panose="020B0604030504040204" pitchFamily="34" charset="0"/>
              </a:rPr>
              <a:t>Izveidot mini spēli, balstītu uz vienu no iecienītākajām lielo RPG spēļu iezīmēm.</a:t>
            </a:r>
            <a:endParaRPr lang="en-US" sz="2400" dirty="0">
              <a:latin typeface="Verdana" panose="020B0604030504040204" pitchFamily="34" charset="0"/>
              <a:ea typeface="Verdana" panose="020B0604030504040204" pitchFamily="34" charset="0"/>
            </a:endParaRPr>
          </a:p>
        </p:txBody>
      </p:sp>
      <p:pic>
        <p:nvPicPr>
          <p:cNvPr id="2050" name="Picture 2" descr="Detroit: Become Human – The Game of Choices - Tech Antid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6178" y="1580050"/>
            <a:ext cx="5271379" cy="26356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s even the point of having dialogue options? : r/cyberpunkg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95" y="3583106"/>
            <a:ext cx="6038561" cy="2778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347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latin typeface="Verdana" panose="020B0604030504040204" pitchFamily="34" charset="0"/>
                <a:ea typeface="Verdana" panose="020B0604030504040204" pitchFamily="34" charset="0"/>
              </a:rPr>
              <a:t>Mini </a:t>
            </a:r>
            <a:r>
              <a:rPr lang="en-US" dirty="0" err="1">
                <a:latin typeface="Verdana" panose="020B0604030504040204" pitchFamily="34" charset="0"/>
                <a:ea typeface="Verdana" panose="020B0604030504040204" pitchFamily="34" charset="0"/>
              </a:rPr>
              <a:t>spēles</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būtība</a:t>
            </a:r>
            <a:endParaRPr lang="en-US" dirty="0">
              <a:latin typeface="Verdana" panose="020B0604030504040204" pitchFamily="34" charset="0"/>
              <a:ea typeface="Verdana" panose="020B0604030504040204" pitchFamily="34" charset="0"/>
            </a:endParaRPr>
          </a:p>
        </p:txBody>
      </p:sp>
      <p:sp>
        <p:nvSpPr>
          <p:cNvPr id="3" name="Объект 2"/>
          <p:cNvSpPr>
            <a:spLocks noGrp="1"/>
          </p:cNvSpPr>
          <p:nvPr>
            <p:ph idx="1"/>
          </p:nvPr>
        </p:nvSpPr>
        <p:spPr>
          <a:xfrm>
            <a:off x="913795" y="1732449"/>
            <a:ext cx="5539557" cy="4226917"/>
          </a:xfrm>
        </p:spPr>
        <p:txBody>
          <a:bodyPr/>
          <a:lstStyle/>
          <a:p>
            <a:pPr algn="just"/>
            <a:r>
              <a:rPr lang="lv-LV" dirty="0">
                <a:latin typeface="Verdana" panose="020B0604030504040204" pitchFamily="34" charset="0"/>
                <a:ea typeface="Verdana" panose="020B0604030504040204" pitchFamily="34" charset="0"/>
              </a:rPr>
              <a:t>NEGOTIATOR spēle. Ideja ir tāda, ka spēlētājam tiek sniegta noteikta situācija, kur viņš redz svarīgas sarunas ar noziedznieku, klientu, vai draugu. tiek iegūta situācija un sarunu mērķis. Jūsu uzdevums ir veidot dialogu, izvēloties savu ziņojuma variantu no 4 piedāvātos. Paralēli jums tiek iegūti dati procentos, par cik esat sasniedzis vai izgāzis savu uzdevumu. </a:t>
            </a:r>
            <a:endParaRPr lang="en-US" dirty="0">
              <a:latin typeface="Verdana" panose="020B0604030504040204" pitchFamily="34" charset="0"/>
              <a:ea typeface="Verdana" panose="020B0604030504040204" pitchFamily="34" charset="0"/>
            </a:endParaRPr>
          </a:p>
        </p:txBody>
      </p:sp>
      <p:pic>
        <p:nvPicPr>
          <p:cNvPr id="1026" name="Picture 2" descr="https://sdmntpritalynorth.oaiusercontent.com/files/00000000-f1ec-6246-8be5-78aacf750d91/raw?se=2025-05-21T16%3A59%3A23Z&amp;sp=r&amp;sv=2024-08-04&amp;sr=b&amp;scid=c668338b-d2c2-5626-ae1f-6c9a33aa9e09&amp;skoid=eb780365-537d-4279-a878-cae64e33aa9c&amp;sktid=a48cca56-e6da-484e-a814-9c849652bcb3&amp;skt=2025-05-21T05%3A11%3A57Z&amp;ske=2025-05-22T05%3A11%3A57Z&amp;sks=b&amp;skv=2024-08-04&amp;sig=7iHsQaRERTC7Rvq6sig7jfvmq3suA6dzOOaZTYS2MeQ%3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404" y="1935163"/>
            <a:ext cx="4024202" cy="4024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err="1" smtClean="0">
                <a:effectLst/>
                <a:latin typeface="Verdana" panose="020B0604030504040204" pitchFamily="34" charset="0"/>
                <a:ea typeface="Verdana" panose="020B0604030504040204" pitchFamily="34" charset="0"/>
              </a:rPr>
              <a:t>Analīze</a:t>
            </a:r>
            <a:endParaRPr lang="en-US" dirty="0">
              <a:latin typeface="Verdana" panose="020B0604030504040204" pitchFamily="34" charset="0"/>
              <a:ea typeface="Verdana" panose="020B0604030504040204" pitchFamily="34" charset="0"/>
            </a:endParaRPr>
          </a:p>
        </p:txBody>
      </p:sp>
      <p:sp>
        <p:nvSpPr>
          <p:cNvPr id="3" name="Объект 2"/>
          <p:cNvSpPr>
            <a:spLocks noGrp="1"/>
          </p:cNvSpPr>
          <p:nvPr>
            <p:ph idx="1"/>
          </p:nvPr>
        </p:nvSpPr>
        <p:spPr>
          <a:xfrm>
            <a:off x="6611007" y="1732450"/>
            <a:ext cx="4656550" cy="3974668"/>
          </a:xfrm>
        </p:spPr>
        <p:txBody>
          <a:bodyPr/>
          <a:lstStyle/>
          <a:p>
            <a:r>
              <a:rPr lang="en-US" dirty="0" err="1">
                <a:latin typeface="Verdana" panose="020B0604030504040204" pitchFamily="34" charset="0"/>
                <a:ea typeface="Verdana" panose="020B0604030504040204" pitchFamily="34" charset="0"/>
              </a:rPr>
              <a:t>Problēma</a:t>
            </a:r>
            <a:r>
              <a:rPr lang="en-US" dirty="0">
                <a:latin typeface="Verdana" panose="020B0604030504040204" pitchFamily="34" charset="0"/>
                <a:ea typeface="Verdana" panose="020B0604030504040204" pitchFamily="34" charset="0"/>
              </a:rPr>
              <a:t> — ne </a:t>
            </a:r>
            <a:r>
              <a:rPr lang="en-US" dirty="0" err="1">
                <a:latin typeface="Verdana" panose="020B0604030504040204" pitchFamily="34" charset="0"/>
                <a:ea typeface="Verdana" panose="020B0604030504040204" pitchFamily="34" charset="0"/>
              </a:rPr>
              <a:t>visiem</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ir</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jaudīgs</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dators</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lai</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spēlētu</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jaunās</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spēles</a:t>
            </a:r>
            <a:r>
              <a:rPr lang="en-US" dirty="0" smtClean="0">
                <a:latin typeface="Verdana" panose="020B0604030504040204" pitchFamily="34" charset="0"/>
                <a:ea typeface="Verdana" panose="020B0604030504040204" pitchFamily="34" charset="0"/>
              </a:rPr>
              <a:t>.</a:t>
            </a:r>
            <a:endParaRPr lang="ru-RU" dirty="0" smtClean="0">
              <a:latin typeface="Verdana" panose="020B0604030504040204" pitchFamily="34" charset="0"/>
              <a:ea typeface="Verdana" panose="020B0604030504040204" pitchFamily="34" charset="0"/>
            </a:endParaRPr>
          </a:p>
          <a:p>
            <a:r>
              <a:rPr lang="lv-LV" dirty="0">
                <a:latin typeface="Verdana" panose="020B0604030504040204" pitchFamily="34" charset="0"/>
                <a:ea typeface="Verdana" panose="020B0604030504040204" pitchFamily="34" charset="0"/>
              </a:rPr>
              <a:t>Mērķauditorija — cilvēki, kuriem nav jaudīgu datoru, lai spēlētu jaunās spēles, kā arī vienkārši īso spēļu cienītāji</a:t>
            </a:r>
            <a:r>
              <a:rPr lang="lv-LV" dirty="0" smtClean="0">
                <a:latin typeface="Verdana" panose="020B0604030504040204" pitchFamily="34" charset="0"/>
                <a:ea typeface="Verdana" panose="020B0604030504040204" pitchFamily="34" charset="0"/>
              </a:rPr>
              <a:t>.</a:t>
            </a:r>
            <a:endParaRPr lang="ru-RU" dirty="0" smtClean="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p:txBody>
      </p:sp>
      <p:pic>
        <p:nvPicPr>
          <p:cNvPr id="2052" name="Picture 4" descr="Сформированное изображение"/>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3795" y="1921544"/>
            <a:ext cx="5394718" cy="3596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426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latin typeface="Verdana" panose="020B0604030504040204" pitchFamily="34" charset="0"/>
                <a:ea typeface="Verdana" panose="020B0604030504040204" pitchFamily="34" charset="0"/>
              </a:rPr>
              <a:t>Eksistējošo</a:t>
            </a:r>
            <a:r>
              <a:rPr lang="en-US" dirty="0" smtClean="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risinājumu</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analīze</a:t>
            </a:r>
            <a:endParaRPr lang="en-US" dirty="0">
              <a:latin typeface="Verdana" panose="020B0604030504040204" pitchFamily="34" charset="0"/>
              <a:ea typeface="Verdana" panose="020B0604030504040204" pitchFamily="34" charset="0"/>
            </a:endParaRPr>
          </a:p>
        </p:txBody>
      </p:sp>
      <p:sp>
        <p:nvSpPr>
          <p:cNvPr id="3" name="Объект 2"/>
          <p:cNvSpPr>
            <a:spLocks noGrp="1"/>
          </p:cNvSpPr>
          <p:nvPr>
            <p:ph idx="1"/>
          </p:nvPr>
        </p:nvSpPr>
        <p:spPr>
          <a:xfrm>
            <a:off x="913795" y="1732450"/>
            <a:ext cx="5748262" cy="4870232"/>
          </a:xfrm>
        </p:spPr>
        <p:txBody>
          <a:bodyPr>
            <a:normAutofit fontScale="85000" lnSpcReduction="20000"/>
          </a:bodyPr>
          <a:lstStyle/>
          <a:p>
            <a:pPr marL="36900" indent="0">
              <a:buNone/>
            </a:pPr>
            <a:r>
              <a:rPr lang="en-US" dirty="0">
                <a:latin typeface="Verdana" panose="020B0604030504040204" pitchFamily="34" charset="0"/>
                <a:ea typeface="Verdana" panose="020B0604030504040204" pitchFamily="34" charset="0"/>
              </a:rPr>
              <a:t>Cyberpunk </a:t>
            </a:r>
            <a:r>
              <a:rPr lang="en-US" dirty="0" smtClean="0">
                <a:latin typeface="Verdana" panose="020B0604030504040204" pitchFamily="34" charset="0"/>
                <a:ea typeface="Verdana" panose="020B0604030504040204" pitchFamily="34" charset="0"/>
              </a:rPr>
              <a:t>2077:</a:t>
            </a:r>
          </a:p>
          <a:p>
            <a:pPr marL="36900" indent="0">
              <a:buNone/>
            </a:pPr>
            <a:r>
              <a:rPr lang="en-US" b="1" dirty="0" err="1">
                <a:latin typeface="Verdana" panose="020B0604030504040204" pitchFamily="34" charset="0"/>
                <a:ea typeface="Verdana" panose="020B0604030504040204" pitchFamily="34" charset="0"/>
              </a:rPr>
              <a:t>Plusi</a:t>
            </a:r>
            <a:r>
              <a:rPr lang="en-US" b="1" dirty="0" smtClean="0">
                <a:latin typeface="Verdana" panose="020B0604030504040204" pitchFamily="34" charset="0"/>
                <a:ea typeface="Verdana" panose="020B0604030504040204" pitchFamily="34" charset="0"/>
              </a:rPr>
              <a:t>:</a:t>
            </a:r>
            <a:endParaRPr lang="ru-RU" b="1" dirty="0" smtClean="0">
              <a:latin typeface="Verdana" panose="020B0604030504040204" pitchFamily="34" charset="0"/>
              <a:ea typeface="Verdana" panose="020B0604030504040204" pitchFamily="34" charset="0"/>
            </a:endParaRPr>
          </a:p>
          <a:p>
            <a:r>
              <a:rPr lang="en-US" dirty="0" err="1">
                <a:latin typeface="Verdana" panose="020B0604030504040204" pitchFamily="34" charset="0"/>
                <a:ea typeface="Verdana" panose="020B0604030504040204" pitchFamily="34" charset="0"/>
              </a:rPr>
              <a:t>Reālistiskas</a:t>
            </a:r>
            <a:r>
              <a:rPr lang="en-US" dirty="0">
                <a:latin typeface="Verdana" panose="020B0604030504040204" pitchFamily="34" charset="0"/>
                <a:ea typeface="Verdana" panose="020B0604030504040204" pitchFamily="34" charset="0"/>
              </a:rPr>
              <a:t> un </a:t>
            </a:r>
            <a:r>
              <a:rPr lang="en-US" dirty="0" err="1">
                <a:latin typeface="Verdana" panose="020B0604030504040204" pitchFamily="34" charset="0"/>
                <a:ea typeface="Verdana" panose="020B0604030504040204" pitchFamily="34" charset="0"/>
              </a:rPr>
              <a:t>daudzveidīgas</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dialogu</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izvēles</a:t>
            </a:r>
            <a:r>
              <a:rPr lang="en-US" dirty="0" smtClean="0">
                <a:latin typeface="Verdana" panose="020B0604030504040204" pitchFamily="34" charset="0"/>
                <a:ea typeface="Verdana" panose="020B0604030504040204" pitchFamily="34" charset="0"/>
              </a:rPr>
              <a:t>.</a:t>
            </a:r>
            <a:endParaRPr lang="ru-RU" dirty="0" smtClean="0">
              <a:latin typeface="Verdana" panose="020B0604030504040204" pitchFamily="34" charset="0"/>
              <a:ea typeface="Verdana" panose="020B0604030504040204" pitchFamily="34" charset="0"/>
            </a:endParaRPr>
          </a:p>
          <a:p>
            <a:r>
              <a:rPr lang="en-US" dirty="0" err="1">
                <a:latin typeface="Verdana" panose="020B0604030504040204" pitchFamily="34" charset="0"/>
                <a:ea typeface="Verdana" panose="020B0604030504040204" pitchFamily="34" charset="0"/>
              </a:rPr>
              <a:t>Atmosfēriska</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iegrimšana</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Nātkārtijas</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pasaulē</a:t>
            </a:r>
            <a:r>
              <a:rPr lang="en-US" dirty="0">
                <a:latin typeface="Verdana" panose="020B0604030504040204" pitchFamily="34" charset="0"/>
                <a:ea typeface="Verdana" panose="020B0604030504040204" pitchFamily="34" charset="0"/>
              </a:rPr>
              <a:t>.</a:t>
            </a:r>
          </a:p>
          <a:p>
            <a:pPr marL="36900" indent="0">
              <a:buNone/>
            </a:pPr>
            <a:r>
              <a:rPr lang="en-US" b="1" dirty="0" err="1">
                <a:latin typeface="Verdana" panose="020B0604030504040204" pitchFamily="34" charset="0"/>
                <a:ea typeface="Verdana" panose="020B0604030504040204" pitchFamily="34" charset="0"/>
              </a:rPr>
              <a:t>Mīnusi</a:t>
            </a:r>
            <a:r>
              <a:rPr lang="en-US" b="1" dirty="0" smtClean="0">
                <a:latin typeface="Verdana" panose="020B0604030504040204" pitchFamily="34" charset="0"/>
                <a:ea typeface="Verdana" panose="020B0604030504040204" pitchFamily="34" charset="0"/>
              </a:rPr>
              <a:t>:</a:t>
            </a:r>
            <a:endParaRPr lang="ru-RU" b="1" dirty="0" smtClean="0">
              <a:latin typeface="Verdana" panose="020B0604030504040204" pitchFamily="34" charset="0"/>
              <a:ea typeface="Verdana" panose="020B0604030504040204" pitchFamily="34" charset="0"/>
            </a:endParaRPr>
          </a:p>
          <a:p>
            <a:r>
              <a:rPr lang="pt-BR" dirty="0">
                <a:latin typeface="Verdana" panose="020B0604030504040204" pitchFamily="34" charset="0"/>
                <a:ea typeface="Verdana" panose="020B0604030504040204" pitchFamily="34" charset="0"/>
              </a:rPr>
              <a:t>Ne visas izvēles ir ar būtiskām sekām</a:t>
            </a:r>
            <a:r>
              <a:rPr lang="pt-BR" dirty="0" smtClean="0">
                <a:latin typeface="Verdana" panose="020B0604030504040204" pitchFamily="34" charset="0"/>
                <a:ea typeface="Verdana" panose="020B0604030504040204" pitchFamily="34" charset="0"/>
              </a:rPr>
              <a:t>.</a:t>
            </a:r>
            <a:endParaRPr lang="ru-RU" dirty="0" smtClean="0">
              <a:latin typeface="Verdana" panose="020B0604030504040204" pitchFamily="34" charset="0"/>
              <a:ea typeface="Verdana" panose="020B0604030504040204" pitchFamily="34" charset="0"/>
            </a:endParaRPr>
          </a:p>
          <a:p>
            <a:r>
              <a:rPr lang="en-US" dirty="0" err="1">
                <a:latin typeface="Verdana" panose="020B0604030504040204" pitchFamily="34" charset="0"/>
                <a:ea typeface="Verdana" panose="020B0604030504040204" pitchFamily="34" charset="0"/>
              </a:rPr>
              <a:t>Vietām</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jūtama</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izvēles</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ilūzija</a:t>
            </a:r>
            <a:r>
              <a:rPr lang="en-US" dirty="0" smtClean="0">
                <a:latin typeface="Verdana" panose="020B0604030504040204" pitchFamily="34" charset="0"/>
                <a:ea typeface="Verdana" panose="020B0604030504040204" pitchFamily="34" charset="0"/>
              </a:rPr>
              <a:t>".</a:t>
            </a:r>
            <a:endParaRPr lang="en-US" dirty="0">
              <a:latin typeface="Verdana" panose="020B0604030504040204" pitchFamily="34" charset="0"/>
              <a:ea typeface="Verdana" panose="020B0604030504040204" pitchFamily="34" charset="0"/>
            </a:endParaRPr>
          </a:p>
          <a:p>
            <a:pPr marL="36900" indent="0">
              <a:buNone/>
            </a:pPr>
            <a:r>
              <a:rPr lang="en-US" dirty="0" smtClean="0">
                <a:latin typeface="Verdana" panose="020B0604030504040204" pitchFamily="34" charset="0"/>
                <a:ea typeface="Verdana" panose="020B0604030504040204" pitchFamily="34" charset="0"/>
              </a:rPr>
              <a:t>Detroit</a:t>
            </a:r>
            <a:r>
              <a:rPr lang="en-US" dirty="0">
                <a:latin typeface="Verdana" panose="020B0604030504040204" pitchFamily="34" charset="0"/>
                <a:ea typeface="Verdana" panose="020B0604030504040204" pitchFamily="34" charset="0"/>
              </a:rPr>
              <a:t>: Become </a:t>
            </a:r>
            <a:r>
              <a:rPr lang="en-US" dirty="0" smtClean="0">
                <a:latin typeface="Verdana" panose="020B0604030504040204" pitchFamily="34" charset="0"/>
                <a:ea typeface="Verdana" panose="020B0604030504040204" pitchFamily="34" charset="0"/>
              </a:rPr>
              <a:t>Human:</a:t>
            </a:r>
          </a:p>
          <a:p>
            <a:pPr marL="36900" indent="0">
              <a:buNone/>
            </a:pPr>
            <a:r>
              <a:rPr lang="en-US" b="1" dirty="0" err="1">
                <a:latin typeface="Verdana" panose="020B0604030504040204" pitchFamily="34" charset="0"/>
                <a:ea typeface="Verdana" panose="020B0604030504040204" pitchFamily="34" charset="0"/>
              </a:rPr>
              <a:t>Plusi</a:t>
            </a:r>
            <a:r>
              <a:rPr lang="en-US" b="1" dirty="0" smtClean="0">
                <a:latin typeface="Verdana" panose="020B0604030504040204" pitchFamily="34" charset="0"/>
                <a:ea typeface="Verdana" panose="020B0604030504040204" pitchFamily="34" charset="0"/>
              </a:rPr>
              <a:t>:</a:t>
            </a:r>
            <a:endParaRPr lang="ru-RU" b="1" dirty="0" smtClean="0">
              <a:latin typeface="Verdana" panose="020B0604030504040204" pitchFamily="34" charset="0"/>
              <a:ea typeface="Verdana" panose="020B0604030504040204" pitchFamily="34" charset="0"/>
            </a:endParaRPr>
          </a:p>
          <a:p>
            <a:r>
              <a:rPr lang="lv-LV" dirty="0">
                <a:latin typeface="Verdana" panose="020B0604030504040204" pitchFamily="34" charset="0"/>
                <a:ea typeface="Verdana" panose="020B0604030504040204" pitchFamily="34" charset="0"/>
              </a:rPr>
              <a:t>Katra izvēle ietekmē varoņu likteņus un stāstu</a:t>
            </a:r>
            <a:r>
              <a:rPr lang="lv-LV" dirty="0" smtClean="0">
                <a:latin typeface="Verdana" panose="020B0604030504040204" pitchFamily="34" charset="0"/>
                <a:ea typeface="Verdana" panose="020B0604030504040204" pitchFamily="34" charset="0"/>
              </a:rPr>
              <a:t>.</a:t>
            </a:r>
            <a:endParaRPr lang="ru-RU" dirty="0" smtClean="0">
              <a:latin typeface="Verdana" panose="020B0604030504040204" pitchFamily="34" charset="0"/>
              <a:ea typeface="Verdana" panose="020B0604030504040204" pitchFamily="34" charset="0"/>
            </a:endParaRPr>
          </a:p>
          <a:p>
            <a:r>
              <a:rPr lang="en-US" dirty="0" err="1">
                <a:latin typeface="Verdana" panose="020B0604030504040204" pitchFamily="34" charset="0"/>
                <a:ea typeface="Verdana" panose="020B0604030504040204" pitchFamily="34" charset="0"/>
              </a:rPr>
              <a:t>Daudz</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alternatīvu</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beigu</a:t>
            </a:r>
            <a:r>
              <a:rPr lang="en-US" dirty="0">
                <a:latin typeface="Verdana" panose="020B0604030504040204" pitchFamily="34" charset="0"/>
                <a:ea typeface="Verdana" panose="020B0604030504040204" pitchFamily="34" charset="0"/>
              </a:rPr>
              <a:t> un </a:t>
            </a:r>
            <a:r>
              <a:rPr lang="en-US" dirty="0" err="1">
                <a:latin typeface="Verdana" panose="020B0604030504040204" pitchFamily="34" charset="0"/>
                <a:ea typeface="Verdana" panose="020B0604030504040204" pitchFamily="34" charset="0"/>
              </a:rPr>
              <a:t>sižeta</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līniju</a:t>
            </a:r>
            <a:r>
              <a:rPr lang="en-US" dirty="0">
                <a:latin typeface="Verdana" panose="020B0604030504040204" pitchFamily="34" charset="0"/>
                <a:ea typeface="Verdana" panose="020B0604030504040204" pitchFamily="34" charset="0"/>
              </a:rPr>
              <a:t>.</a:t>
            </a:r>
          </a:p>
          <a:p>
            <a:pPr marL="36900" indent="0">
              <a:buNone/>
            </a:pPr>
            <a:r>
              <a:rPr lang="en-US" b="1" dirty="0" err="1">
                <a:latin typeface="Verdana" panose="020B0604030504040204" pitchFamily="34" charset="0"/>
                <a:ea typeface="Verdana" panose="020B0604030504040204" pitchFamily="34" charset="0"/>
              </a:rPr>
              <a:t>Mīnusi</a:t>
            </a:r>
            <a:r>
              <a:rPr lang="en-US" b="1" dirty="0" smtClean="0">
                <a:latin typeface="Verdana" panose="020B0604030504040204" pitchFamily="34" charset="0"/>
                <a:ea typeface="Verdana" panose="020B0604030504040204" pitchFamily="34" charset="0"/>
              </a:rPr>
              <a:t>:</a:t>
            </a:r>
            <a:endParaRPr lang="ru-RU" b="1" dirty="0" smtClean="0">
              <a:latin typeface="Verdana" panose="020B0604030504040204" pitchFamily="34" charset="0"/>
              <a:ea typeface="Verdana" panose="020B0604030504040204" pitchFamily="34" charset="0"/>
            </a:endParaRPr>
          </a:p>
          <a:p>
            <a:r>
              <a:rPr lang="en-US" dirty="0" err="1">
                <a:latin typeface="Verdana" panose="020B0604030504040204" pitchFamily="34" charset="0"/>
                <a:ea typeface="Verdana" panose="020B0604030504040204" pitchFamily="34" charset="0"/>
              </a:rPr>
              <a:t>Daudz</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sižeta</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līniju</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apgrūtina</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visu</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seku</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izpratni</a:t>
            </a:r>
            <a:r>
              <a:rPr lang="en-US" dirty="0" smtClean="0">
                <a:latin typeface="Verdana" panose="020B0604030504040204" pitchFamily="34" charset="0"/>
                <a:ea typeface="Verdana" panose="020B0604030504040204" pitchFamily="34" charset="0"/>
              </a:rPr>
              <a:t>.</a:t>
            </a:r>
            <a:endParaRPr lang="ru-RU" dirty="0" smtClean="0">
              <a:latin typeface="Verdana" panose="020B0604030504040204" pitchFamily="34" charset="0"/>
              <a:ea typeface="Verdana" panose="020B0604030504040204" pitchFamily="34" charset="0"/>
            </a:endParaRPr>
          </a:p>
          <a:p>
            <a:r>
              <a:rPr lang="en-US" dirty="0" err="1">
                <a:latin typeface="Verdana" panose="020B0604030504040204" pitchFamily="34" charset="0"/>
                <a:ea typeface="Verdana" panose="020B0604030504040204" pitchFamily="34" charset="0"/>
              </a:rPr>
              <a:t>Izvēles</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reizēm</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ir</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ierobežotas</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stāsta</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rāmjos</a:t>
            </a:r>
            <a:r>
              <a:rPr lang="en-US" dirty="0">
                <a:latin typeface="Verdana" panose="020B0604030504040204" pitchFamily="34" charset="0"/>
                <a:ea typeface="Verdana" panose="020B0604030504040204" pitchFamily="34" charset="0"/>
              </a:rPr>
              <a:t>.</a:t>
            </a:r>
          </a:p>
          <a:p>
            <a:endParaRPr lang="en-US" dirty="0" smtClean="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p:txBody>
      </p:sp>
      <p:pic>
        <p:nvPicPr>
          <p:cNvPr id="3074" name="Picture 2" descr="This particular dialogue choice in the final phantom liberty mission just  fucking guts me : r/cyberpunkga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72012" y="1520698"/>
            <a:ext cx="2492622" cy="21124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 idea I had for DBH's dialogue options UI : r/DetroitBecomeHu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1566" y="3738058"/>
            <a:ext cx="5092663" cy="286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112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a:latin typeface="Verdana" panose="020B0604030504040204" pitchFamily="34" charset="0"/>
                <a:ea typeface="Verdana" panose="020B0604030504040204" pitchFamily="34" charset="0"/>
              </a:rPr>
              <a:t>specifikācija</a:t>
            </a:r>
            <a:endParaRPr lang="en-US" dirty="0">
              <a:latin typeface="Verdana" panose="020B0604030504040204" pitchFamily="34" charset="0"/>
              <a:ea typeface="Verdana" panose="020B0604030504040204" pitchFamily="34" charset="0"/>
            </a:endParaRPr>
          </a:p>
        </p:txBody>
      </p:sp>
      <p:sp>
        <p:nvSpPr>
          <p:cNvPr id="3" name="Объект 2"/>
          <p:cNvSpPr>
            <a:spLocks noGrp="1"/>
          </p:cNvSpPr>
          <p:nvPr>
            <p:ph idx="1"/>
          </p:nvPr>
        </p:nvSpPr>
        <p:spPr>
          <a:xfrm>
            <a:off x="913795" y="1732449"/>
            <a:ext cx="6901364" cy="4834606"/>
          </a:xfrm>
        </p:spPr>
        <p:txBody>
          <a:bodyPr>
            <a:normAutofit fontScale="85000" lnSpcReduction="10000"/>
          </a:bodyPr>
          <a:lstStyle/>
          <a:p>
            <a:r>
              <a:rPr lang="en-US" dirty="0" err="1">
                <a:effectLst/>
                <a:latin typeface="Verdana" panose="020B0604030504040204" pitchFamily="34" charset="0"/>
                <a:ea typeface="Verdana" panose="020B0604030504040204" pitchFamily="34" charset="0"/>
              </a:rPr>
              <a:t>F</a:t>
            </a:r>
            <a:r>
              <a:rPr lang="en-US" dirty="0" err="1" smtClean="0">
                <a:effectLst/>
                <a:latin typeface="Verdana" panose="020B0604030504040204" pitchFamily="34" charset="0"/>
                <a:ea typeface="Verdana" panose="020B0604030504040204" pitchFamily="34" charset="0"/>
              </a:rPr>
              <a:t>unkcionālas</a:t>
            </a:r>
            <a:r>
              <a:rPr lang="en-US" dirty="0" smtClean="0">
                <a:effectLst/>
                <a:latin typeface="Verdana" panose="020B0604030504040204" pitchFamily="34" charset="0"/>
                <a:ea typeface="Verdana" panose="020B0604030504040204" pitchFamily="34" charset="0"/>
              </a:rPr>
              <a:t> </a:t>
            </a:r>
            <a:r>
              <a:rPr lang="en-US" dirty="0" err="1" smtClean="0">
                <a:effectLst/>
                <a:latin typeface="Verdana" panose="020B0604030504040204" pitchFamily="34" charset="0"/>
                <a:ea typeface="Verdana" panose="020B0604030504040204" pitchFamily="34" charset="0"/>
              </a:rPr>
              <a:t>prasības</a:t>
            </a:r>
            <a:r>
              <a:rPr lang="en-US" dirty="0" smtClean="0">
                <a:effectLst/>
                <a:latin typeface="Verdana" panose="020B0604030504040204" pitchFamily="34" charset="0"/>
                <a:ea typeface="Verdana" panose="020B0604030504040204" pitchFamily="34" charset="0"/>
              </a:rPr>
              <a:t>:</a:t>
            </a:r>
          </a:p>
          <a:p>
            <a:pPr marL="494100" indent="-457200">
              <a:buFont typeface="+mj-lt"/>
              <a:buAutoNum type="arabicPeriod"/>
            </a:pPr>
            <a:r>
              <a:rPr lang="en-US" dirty="0" err="1">
                <a:effectLst/>
                <a:latin typeface="Verdana" panose="020B0604030504040204" pitchFamily="34" charset="0"/>
                <a:ea typeface="Verdana" panose="020B0604030504040204" pitchFamily="34" charset="0"/>
              </a:rPr>
              <a:t>Minispēle</a:t>
            </a:r>
            <a:r>
              <a:rPr lang="en-US" dirty="0">
                <a:effectLst/>
                <a:latin typeface="Verdana" panose="020B0604030504040204" pitchFamily="34" charset="0"/>
                <a:ea typeface="Verdana" panose="020B0604030504040204" pitchFamily="34" charset="0"/>
              </a:rPr>
              <a:t> </a:t>
            </a:r>
            <a:r>
              <a:rPr lang="en-US" dirty="0" err="1">
                <a:effectLst/>
                <a:latin typeface="Verdana" panose="020B0604030504040204" pitchFamily="34" charset="0"/>
                <a:ea typeface="Verdana" panose="020B0604030504040204" pitchFamily="34" charset="0"/>
              </a:rPr>
              <a:t>ir</a:t>
            </a:r>
            <a:r>
              <a:rPr lang="en-US" dirty="0">
                <a:effectLst/>
                <a:latin typeface="Verdana" panose="020B0604030504040204" pitchFamily="34" charset="0"/>
                <a:ea typeface="Verdana" panose="020B0604030504040204" pitchFamily="34" charset="0"/>
              </a:rPr>
              <a:t> </a:t>
            </a:r>
            <a:r>
              <a:rPr lang="en-US" dirty="0" err="1">
                <a:effectLst/>
                <a:latin typeface="Verdana" panose="020B0604030504040204" pitchFamily="34" charset="0"/>
                <a:ea typeface="Verdana" panose="020B0604030504040204" pitchFamily="34" charset="0"/>
              </a:rPr>
              <a:t>veidota</a:t>
            </a:r>
            <a:r>
              <a:rPr lang="en-US" dirty="0">
                <a:effectLst/>
                <a:latin typeface="Verdana" panose="020B0604030504040204" pitchFamily="34" charset="0"/>
                <a:ea typeface="Verdana" panose="020B0604030504040204" pitchFamily="34" charset="0"/>
              </a:rPr>
              <a:t> </a:t>
            </a:r>
            <a:r>
              <a:rPr lang="en-US" dirty="0" err="1">
                <a:effectLst/>
                <a:latin typeface="Verdana" panose="020B0604030504040204" pitchFamily="34" charset="0"/>
                <a:ea typeface="Verdana" panose="020B0604030504040204" pitchFamily="34" charset="0"/>
              </a:rPr>
              <a:t>teksta</a:t>
            </a:r>
            <a:r>
              <a:rPr lang="en-US" dirty="0">
                <a:effectLst/>
                <a:latin typeface="Verdana" panose="020B0604030504040204" pitchFamily="34" charset="0"/>
                <a:ea typeface="Verdana" panose="020B0604030504040204" pitchFamily="34" charset="0"/>
              </a:rPr>
              <a:t> </a:t>
            </a:r>
            <a:r>
              <a:rPr lang="en-US" dirty="0" err="1">
                <a:effectLst/>
                <a:latin typeface="Verdana" panose="020B0604030504040204" pitchFamily="34" charset="0"/>
                <a:ea typeface="Verdana" panose="020B0604030504040204" pitchFamily="34" charset="0"/>
              </a:rPr>
              <a:t>formātā</a:t>
            </a:r>
            <a:r>
              <a:rPr lang="en-US" dirty="0">
                <a:effectLst/>
                <a:latin typeface="Verdana" panose="020B0604030504040204" pitchFamily="34" charset="0"/>
                <a:ea typeface="Verdana" panose="020B0604030504040204" pitchFamily="34" charset="0"/>
              </a:rPr>
              <a:t>. </a:t>
            </a:r>
            <a:endParaRPr lang="ru-RU" dirty="0" smtClean="0">
              <a:effectLst/>
              <a:latin typeface="Verdana" panose="020B0604030504040204" pitchFamily="34" charset="0"/>
              <a:ea typeface="Verdana" panose="020B0604030504040204" pitchFamily="34" charset="0"/>
            </a:endParaRPr>
          </a:p>
          <a:p>
            <a:pPr marL="494100" indent="-457200">
              <a:buFont typeface="+mj-lt"/>
              <a:buAutoNum type="arabicPeriod"/>
            </a:pPr>
            <a:r>
              <a:rPr lang="en-US" dirty="0" err="1" smtClean="0">
                <a:effectLst/>
                <a:latin typeface="Verdana" panose="020B0604030504040204" pitchFamily="34" charset="0"/>
                <a:ea typeface="Verdana" panose="020B0604030504040204" pitchFamily="34" charset="0"/>
              </a:rPr>
              <a:t>Ir</a:t>
            </a:r>
            <a:r>
              <a:rPr lang="en-US" dirty="0" smtClean="0">
                <a:effectLst/>
                <a:latin typeface="Verdana" panose="020B0604030504040204" pitchFamily="34" charset="0"/>
                <a:ea typeface="Verdana" panose="020B0604030504040204" pitchFamily="34" charset="0"/>
              </a:rPr>
              <a:t> </a:t>
            </a:r>
            <a:r>
              <a:rPr lang="en-US" dirty="0" err="1">
                <a:effectLst/>
                <a:latin typeface="Verdana" panose="020B0604030504040204" pitchFamily="34" charset="0"/>
                <a:ea typeface="Verdana" panose="020B0604030504040204" pitchFamily="34" charset="0"/>
              </a:rPr>
              <a:t>iespēja</a:t>
            </a:r>
            <a:r>
              <a:rPr lang="en-US" dirty="0">
                <a:effectLst/>
                <a:latin typeface="Verdana" panose="020B0604030504040204" pitchFamily="34" charset="0"/>
                <a:ea typeface="Verdana" panose="020B0604030504040204" pitchFamily="34" charset="0"/>
              </a:rPr>
              <a:t> </a:t>
            </a:r>
            <a:r>
              <a:rPr lang="en-US" dirty="0" err="1">
                <a:effectLst/>
                <a:latin typeface="Verdana" panose="020B0604030504040204" pitchFamily="34" charset="0"/>
                <a:ea typeface="Verdana" panose="020B0604030504040204" pitchFamily="34" charset="0"/>
              </a:rPr>
              <a:t>izvēlēties</a:t>
            </a:r>
            <a:r>
              <a:rPr lang="en-US" dirty="0">
                <a:effectLst/>
                <a:latin typeface="Verdana" panose="020B0604030504040204" pitchFamily="34" charset="0"/>
                <a:ea typeface="Verdana" panose="020B0604030504040204" pitchFamily="34" charset="0"/>
              </a:rPr>
              <a:t> </a:t>
            </a:r>
            <a:r>
              <a:rPr lang="en-US" dirty="0" err="1">
                <a:effectLst/>
                <a:latin typeface="Verdana" panose="020B0604030504040204" pitchFamily="34" charset="0"/>
                <a:ea typeface="Verdana" panose="020B0604030504040204" pitchFamily="34" charset="0"/>
              </a:rPr>
              <a:t>variantus</a:t>
            </a:r>
            <a:r>
              <a:rPr lang="en-US" dirty="0">
                <a:effectLst/>
                <a:latin typeface="Verdana" panose="020B0604030504040204" pitchFamily="34" charset="0"/>
                <a:ea typeface="Verdana" panose="020B0604030504040204" pitchFamily="34" charset="0"/>
              </a:rPr>
              <a:t>. </a:t>
            </a:r>
            <a:endParaRPr lang="ru-RU" dirty="0" smtClean="0">
              <a:effectLst/>
              <a:latin typeface="Verdana" panose="020B0604030504040204" pitchFamily="34" charset="0"/>
              <a:ea typeface="Verdana" panose="020B0604030504040204" pitchFamily="34" charset="0"/>
            </a:endParaRPr>
          </a:p>
          <a:p>
            <a:pPr marL="494100" indent="-457200">
              <a:buFont typeface="+mj-lt"/>
              <a:buAutoNum type="arabicPeriod"/>
            </a:pPr>
            <a:r>
              <a:rPr lang="en-US" dirty="0" err="1" smtClean="0">
                <a:effectLst/>
                <a:latin typeface="Verdana" panose="020B0604030504040204" pitchFamily="34" charset="0"/>
                <a:ea typeface="Verdana" panose="020B0604030504040204" pitchFamily="34" charset="0"/>
              </a:rPr>
              <a:t>Spēles</a:t>
            </a:r>
            <a:r>
              <a:rPr lang="en-US" dirty="0" smtClean="0">
                <a:effectLst/>
                <a:latin typeface="Verdana" panose="020B0604030504040204" pitchFamily="34" charset="0"/>
                <a:ea typeface="Verdana" panose="020B0604030504040204" pitchFamily="34" charset="0"/>
              </a:rPr>
              <a:t> </a:t>
            </a:r>
            <a:r>
              <a:rPr lang="en-US" dirty="0">
                <a:effectLst/>
                <a:latin typeface="Verdana" panose="020B0604030504040204" pitchFamily="34" charset="0"/>
                <a:ea typeface="Verdana" panose="020B0604030504040204" pitchFamily="34" charset="0"/>
              </a:rPr>
              <a:t>progress </a:t>
            </a:r>
            <a:r>
              <a:rPr lang="en-US" dirty="0" err="1">
                <a:effectLst/>
                <a:latin typeface="Verdana" panose="020B0604030504040204" pitchFamily="34" charset="0"/>
                <a:ea typeface="Verdana" panose="020B0604030504040204" pitchFamily="34" charset="0"/>
              </a:rPr>
              <a:t>tiek</a:t>
            </a:r>
            <a:r>
              <a:rPr lang="en-US" dirty="0">
                <a:effectLst/>
                <a:latin typeface="Verdana" panose="020B0604030504040204" pitchFamily="34" charset="0"/>
                <a:ea typeface="Verdana" panose="020B0604030504040204" pitchFamily="34" charset="0"/>
              </a:rPr>
              <a:t> </a:t>
            </a:r>
            <a:r>
              <a:rPr lang="en-US" dirty="0" err="1">
                <a:effectLst/>
                <a:latin typeface="Verdana" panose="020B0604030504040204" pitchFamily="34" charset="0"/>
                <a:ea typeface="Verdana" panose="020B0604030504040204" pitchFamily="34" charset="0"/>
              </a:rPr>
              <a:t>attēlots</a:t>
            </a:r>
            <a:r>
              <a:rPr lang="en-US" dirty="0">
                <a:effectLst/>
                <a:latin typeface="Verdana" panose="020B0604030504040204" pitchFamily="34" charset="0"/>
                <a:ea typeface="Verdana" panose="020B0604030504040204" pitchFamily="34" charset="0"/>
              </a:rPr>
              <a:t> </a:t>
            </a:r>
            <a:r>
              <a:rPr lang="en-US" dirty="0" err="1">
                <a:effectLst/>
                <a:latin typeface="Verdana" panose="020B0604030504040204" pitchFamily="34" charset="0"/>
                <a:ea typeface="Verdana" panose="020B0604030504040204" pitchFamily="34" charset="0"/>
              </a:rPr>
              <a:t>procentos</a:t>
            </a:r>
            <a:r>
              <a:rPr lang="en-US" dirty="0">
                <a:effectLst/>
                <a:latin typeface="Verdana" panose="020B0604030504040204" pitchFamily="34" charset="0"/>
                <a:ea typeface="Verdana" panose="020B0604030504040204" pitchFamily="34" charset="0"/>
              </a:rPr>
              <a:t>. </a:t>
            </a:r>
            <a:endParaRPr lang="ru-RU" dirty="0" smtClean="0">
              <a:effectLst/>
              <a:latin typeface="Verdana" panose="020B0604030504040204" pitchFamily="34" charset="0"/>
              <a:ea typeface="Verdana" panose="020B0604030504040204" pitchFamily="34" charset="0"/>
            </a:endParaRPr>
          </a:p>
          <a:p>
            <a:pPr marL="494100" indent="-457200">
              <a:buFont typeface="+mj-lt"/>
              <a:buAutoNum type="arabicPeriod"/>
            </a:pPr>
            <a:r>
              <a:rPr lang="en-US" dirty="0" err="1" smtClean="0">
                <a:effectLst/>
                <a:latin typeface="Verdana" panose="020B0604030504040204" pitchFamily="34" charset="0"/>
                <a:ea typeface="Verdana" panose="020B0604030504040204" pitchFamily="34" charset="0"/>
              </a:rPr>
              <a:t>Ir</a:t>
            </a:r>
            <a:r>
              <a:rPr lang="en-US" dirty="0" smtClean="0">
                <a:effectLst/>
                <a:latin typeface="Verdana" panose="020B0604030504040204" pitchFamily="34" charset="0"/>
                <a:ea typeface="Verdana" panose="020B0604030504040204" pitchFamily="34" charset="0"/>
              </a:rPr>
              <a:t> </a:t>
            </a:r>
            <a:r>
              <a:rPr lang="en-US" dirty="0" err="1">
                <a:effectLst/>
                <a:latin typeface="Verdana" panose="020B0604030504040204" pitchFamily="34" charset="0"/>
                <a:ea typeface="Verdana" panose="020B0604030504040204" pitchFamily="34" charset="0"/>
              </a:rPr>
              <a:t>novērsta</a:t>
            </a:r>
            <a:r>
              <a:rPr lang="en-US" dirty="0">
                <a:effectLst/>
                <a:latin typeface="Verdana" panose="020B0604030504040204" pitchFamily="34" charset="0"/>
                <a:ea typeface="Verdana" panose="020B0604030504040204" pitchFamily="34" charset="0"/>
              </a:rPr>
              <a:t> </a:t>
            </a:r>
            <a:r>
              <a:rPr lang="en-US" dirty="0" err="1">
                <a:effectLst/>
                <a:latin typeface="Verdana" panose="020B0604030504040204" pitchFamily="34" charset="0"/>
                <a:ea typeface="Verdana" panose="020B0604030504040204" pitchFamily="34" charset="0"/>
              </a:rPr>
              <a:t>iespēja</a:t>
            </a:r>
            <a:r>
              <a:rPr lang="en-US" dirty="0">
                <a:effectLst/>
                <a:latin typeface="Verdana" panose="020B0604030504040204" pitchFamily="34" charset="0"/>
                <a:ea typeface="Verdana" panose="020B0604030504040204" pitchFamily="34" charset="0"/>
              </a:rPr>
              <a:t> </a:t>
            </a:r>
            <a:r>
              <a:rPr lang="en-US" dirty="0" err="1">
                <a:effectLst/>
                <a:latin typeface="Verdana" panose="020B0604030504040204" pitchFamily="34" charset="0"/>
                <a:ea typeface="Verdana" panose="020B0604030504040204" pitchFamily="34" charset="0"/>
              </a:rPr>
              <a:t>ievadīt</a:t>
            </a:r>
            <a:r>
              <a:rPr lang="en-US" dirty="0">
                <a:effectLst/>
                <a:latin typeface="Verdana" panose="020B0604030504040204" pitchFamily="34" charset="0"/>
                <a:ea typeface="Verdana" panose="020B0604030504040204" pitchFamily="34" charset="0"/>
              </a:rPr>
              <a:t> </a:t>
            </a:r>
            <a:r>
              <a:rPr lang="en-US" dirty="0" err="1">
                <a:effectLst/>
                <a:latin typeface="Verdana" panose="020B0604030504040204" pitchFamily="34" charset="0"/>
                <a:ea typeface="Verdana" panose="020B0604030504040204" pitchFamily="34" charset="0"/>
              </a:rPr>
              <a:t>nepareizas</a:t>
            </a:r>
            <a:r>
              <a:rPr lang="en-US" dirty="0">
                <a:effectLst/>
                <a:latin typeface="Verdana" panose="020B0604030504040204" pitchFamily="34" charset="0"/>
                <a:ea typeface="Verdana" panose="020B0604030504040204" pitchFamily="34" charset="0"/>
              </a:rPr>
              <a:t> </a:t>
            </a:r>
            <a:r>
              <a:rPr lang="en-US" dirty="0" err="1">
                <a:effectLst/>
                <a:latin typeface="Verdana" panose="020B0604030504040204" pitchFamily="34" charset="0"/>
                <a:ea typeface="Verdana" panose="020B0604030504040204" pitchFamily="34" charset="0"/>
              </a:rPr>
              <a:t>atbildes</a:t>
            </a:r>
            <a:r>
              <a:rPr lang="en-US" dirty="0" smtClean="0">
                <a:effectLst/>
                <a:latin typeface="Verdana" panose="020B0604030504040204" pitchFamily="34" charset="0"/>
                <a:ea typeface="Verdana" panose="020B0604030504040204" pitchFamily="34" charset="0"/>
              </a:rPr>
              <a:t>.</a:t>
            </a:r>
            <a:endParaRPr lang="ru-RU" dirty="0" smtClean="0">
              <a:effectLst/>
              <a:latin typeface="Verdana" panose="020B0604030504040204" pitchFamily="34" charset="0"/>
              <a:ea typeface="Verdana" panose="020B0604030504040204" pitchFamily="34" charset="0"/>
            </a:endParaRPr>
          </a:p>
          <a:p>
            <a:pPr marL="494100" indent="-457200">
              <a:buFont typeface="+mj-lt"/>
              <a:buAutoNum type="arabicPeriod"/>
            </a:pPr>
            <a:r>
              <a:rPr lang="en-US" dirty="0">
                <a:effectLst/>
                <a:latin typeface="Verdana" panose="020B0604030504040204" pitchFamily="34" charset="0"/>
                <a:ea typeface="Verdana" panose="020B0604030504040204" pitchFamily="34" charset="0"/>
              </a:rPr>
              <a:t>Ja </a:t>
            </a:r>
            <a:r>
              <a:rPr lang="en-US" dirty="0" err="1">
                <a:effectLst/>
                <a:latin typeface="Verdana" panose="020B0604030504040204" pitchFamily="34" charset="0"/>
                <a:ea typeface="Verdana" panose="020B0604030504040204" pitchFamily="34" charset="0"/>
              </a:rPr>
              <a:t>izvēle</a:t>
            </a:r>
            <a:r>
              <a:rPr lang="en-US" dirty="0">
                <a:effectLst/>
                <a:latin typeface="Verdana" panose="020B0604030504040204" pitchFamily="34" charset="0"/>
                <a:ea typeface="Verdana" panose="020B0604030504040204" pitchFamily="34" charset="0"/>
              </a:rPr>
              <a:t> </a:t>
            </a:r>
            <a:r>
              <a:rPr lang="en-US" dirty="0" err="1">
                <a:effectLst/>
                <a:latin typeface="Verdana" panose="020B0604030504040204" pitchFamily="34" charset="0"/>
                <a:ea typeface="Verdana" panose="020B0604030504040204" pitchFamily="34" charset="0"/>
              </a:rPr>
              <a:t>nav</a:t>
            </a:r>
            <a:r>
              <a:rPr lang="en-US" dirty="0">
                <a:effectLst/>
                <a:latin typeface="Verdana" panose="020B0604030504040204" pitchFamily="34" charset="0"/>
                <a:ea typeface="Verdana" panose="020B0604030504040204" pitchFamily="34" charset="0"/>
              </a:rPr>
              <a:t> 1, 2, 3 </a:t>
            </a:r>
            <a:r>
              <a:rPr lang="en-US" dirty="0" err="1">
                <a:effectLst/>
                <a:latin typeface="Verdana" panose="020B0604030504040204" pitchFamily="34" charset="0"/>
                <a:ea typeface="Verdana" panose="020B0604030504040204" pitchFamily="34" charset="0"/>
              </a:rPr>
              <a:t>vai</a:t>
            </a:r>
            <a:r>
              <a:rPr lang="en-US" dirty="0">
                <a:effectLst/>
                <a:latin typeface="Verdana" panose="020B0604030504040204" pitchFamily="34" charset="0"/>
                <a:ea typeface="Verdana" panose="020B0604030504040204" pitchFamily="34" charset="0"/>
              </a:rPr>
              <a:t> 4, tad </a:t>
            </a:r>
            <a:r>
              <a:rPr lang="en-US" dirty="0" err="1">
                <a:effectLst/>
                <a:latin typeface="Verdana" panose="020B0604030504040204" pitchFamily="34" charset="0"/>
                <a:ea typeface="Verdana" panose="020B0604030504040204" pitchFamily="34" charset="0"/>
              </a:rPr>
              <a:t>kods</a:t>
            </a:r>
            <a:r>
              <a:rPr lang="en-US" dirty="0">
                <a:effectLst/>
                <a:latin typeface="Verdana" panose="020B0604030504040204" pitchFamily="34" charset="0"/>
                <a:ea typeface="Verdana" panose="020B0604030504040204" pitchFamily="34" charset="0"/>
              </a:rPr>
              <a:t> </a:t>
            </a:r>
            <a:r>
              <a:rPr lang="en-US" dirty="0" err="1">
                <a:effectLst/>
                <a:latin typeface="Verdana" panose="020B0604030504040204" pitchFamily="34" charset="0"/>
                <a:ea typeface="Verdana" panose="020B0604030504040204" pitchFamily="34" charset="0"/>
              </a:rPr>
              <a:t>atkal</a:t>
            </a:r>
            <a:r>
              <a:rPr lang="en-US" dirty="0">
                <a:effectLst/>
                <a:latin typeface="Verdana" panose="020B0604030504040204" pitchFamily="34" charset="0"/>
                <a:ea typeface="Verdana" panose="020B0604030504040204" pitchFamily="34" charset="0"/>
              </a:rPr>
              <a:t> </a:t>
            </a:r>
            <a:r>
              <a:rPr lang="en-US" dirty="0" err="1">
                <a:effectLst/>
                <a:latin typeface="Verdana" panose="020B0604030504040204" pitchFamily="34" charset="0"/>
                <a:ea typeface="Verdana" panose="020B0604030504040204" pitchFamily="34" charset="0"/>
              </a:rPr>
              <a:t>piedāvā</a:t>
            </a:r>
            <a:r>
              <a:rPr lang="en-US" dirty="0">
                <a:effectLst/>
                <a:latin typeface="Verdana" panose="020B0604030504040204" pitchFamily="34" charset="0"/>
                <a:ea typeface="Verdana" panose="020B0604030504040204" pitchFamily="34" charset="0"/>
              </a:rPr>
              <a:t> </a:t>
            </a:r>
            <a:r>
              <a:rPr lang="en-US" dirty="0" err="1">
                <a:effectLst/>
                <a:latin typeface="Verdana" panose="020B0604030504040204" pitchFamily="34" charset="0"/>
                <a:ea typeface="Verdana" panose="020B0604030504040204" pitchFamily="34" charset="0"/>
              </a:rPr>
              <a:t>spēlētājam</a:t>
            </a:r>
            <a:r>
              <a:rPr lang="en-US" dirty="0">
                <a:effectLst/>
                <a:latin typeface="Verdana" panose="020B0604030504040204" pitchFamily="34" charset="0"/>
                <a:ea typeface="Verdana" panose="020B0604030504040204" pitchFamily="34" charset="0"/>
              </a:rPr>
              <a:t> </a:t>
            </a:r>
            <a:r>
              <a:rPr lang="en-US" dirty="0" err="1">
                <a:effectLst/>
                <a:latin typeface="Verdana" panose="020B0604030504040204" pitchFamily="34" charset="0"/>
                <a:ea typeface="Verdana" panose="020B0604030504040204" pitchFamily="34" charset="0"/>
              </a:rPr>
              <a:t>izdarīt</a:t>
            </a:r>
            <a:r>
              <a:rPr lang="en-US" dirty="0">
                <a:effectLst/>
                <a:latin typeface="Verdana" panose="020B0604030504040204" pitchFamily="34" charset="0"/>
                <a:ea typeface="Verdana" panose="020B0604030504040204" pitchFamily="34" charset="0"/>
              </a:rPr>
              <a:t> </a:t>
            </a:r>
            <a:r>
              <a:rPr lang="en-US" dirty="0" err="1">
                <a:effectLst/>
                <a:latin typeface="Verdana" panose="020B0604030504040204" pitchFamily="34" charset="0"/>
                <a:ea typeface="Verdana" panose="020B0604030504040204" pitchFamily="34" charset="0"/>
              </a:rPr>
              <a:t>izvēli</a:t>
            </a:r>
            <a:r>
              <a:rPr lang="en-US" dirty="0">
                <a:effectLst/>
                <a:latin typeface="Verdana" panose="020B0604030504040204" pitchFamily="34" charset="0"/>
                <a:ea typeface="Verdana" panose="020B0604030504040204" pitchFamily="34" charset="0"/>
              </a:rPr>
              <a:t>.</a:t>
            </a:r>
            <a:endParaRPr lang="en-US" dirty="0" smtClean="0">
              <a:effectLst/>
              <a:latin typeface="Verdana" panose="020B0604030504040204" pitchFamily="34" charset="0"/>
              <a:ea typeface="Verdana" panose="020B0604030504040204" pitchFamily="34" charset="0"/>
            </a:endParaRPr>
          </a:p>
          <a:p>
            <a:r>
              <a:rPr lang="en-US" dirty="0" err="1">
                <a:effectLst/>
                <a:latin typeface="Verdana" panose="020B0604030504040204" pitchFamily="34" charset="0"/>
                <a:ea typeface="Verdana" panose="020B0604030504040204" pitchFamily="34" charset="0"/>
              </a:rPr>
              <a:t>N</a:t>
            </a:r>
            <a:r>
              <a:rPr lang="en-US" dirty="0" err="1" smtClean="0">
                <a:effectLst/>
                <a:latin typeface="Verdana" panose="020B0604030504040204" pitchFamily="34" charset="0"/>
                <a:ea typeface="Verdana" panose="020B0604030504040204" pitchFamily="34" charset="0"/>
              </a:rPr>
              <a:t>efunkcionālas</a:t>
            </a:r>
            <a:r>
              <a:rPr lang="en-US" dirty="0" smtClean="0">
                <a:effectLst/>
                <a:latin typeface="Verdana" panose="020B0604030504040204" pitchFamily="34" charset="0"/>
                <a:ea typeface="Verdana" panose="020B0604030504040204" pitchFamily="34" charset="0"/>
              </a:rPr>
              <a:t> </a:t>
            </a:r>
            <a:r>
              <a:rPr lang="en-US" dirty="0" err="1" smtClean="0">
                <a:effectLst/>
                <a:latin typeface="Verdana" panose="020B0604030504040204" pitchFamily="34" charset="0"/>
                <a:ea typeface="Verdana" panose="020B0604030504040204" pitchFamily="34" charset="0"/>
              </a:rPr>
              <a:t>prasības</a:t>
            </a:r>
            <a:r>
              <a:rPr lang="en-US" dirty="0" smtClean="0">
                <a:effectLst/>
                <a:latin typeface="Verdana" panose="020B0604030504040204" pitchFamily="34" charset="0"/>
                <a:ea typeface="Verdana" panose="020B0604030504040204" pitchFamily="34" charset="0"/>
              </a:rPr>
              <a:t>:</a:t>
            </a:r>
            <a:endParaRPr lang="ru-RU" dirty="0" smtClean="0">
              <a:effectLst/>
              <a:latin typeface="Verdana" panose="020B0604030504040204" pitchFamily="34" charset="0"/>
              <a:ea typeface="Verdana" panose="020B0604030504040204" pitchFamily="34" charset="0"/>
            </a:endParaRPr>
          </a:p>
          <a:p>
            <a:pPr marL="494100" indent="-457200">
              <a:buFont typeface="+mj-lt"/>
              <a:buAutoNum type="arabicPeriod"/>
            </a:pPr>
            <a:r>
              <a:rPr lang="lv-LV" dirty="0">
                <a:latin typeface="Verdana" panose="020B0604030504040204" pitchFamily="34" charset="0"/>
                <a:ea typeface="Verdana" panose="020B0604030504040204" pitchFamily="34" charset="0"/>
              </a:rPr>
              <a:t>Spēlei jāizskatās vizuāli saprotamai un strukturētai. </a:t>
            </a:r>
            <a:endParaRPr lang="ru-RU" dirty="0" smtClean="0">
              <a:latin typeface="Verdana" panose="020B0604030504040204" pitchFamily="34" charset="0"/>
              <a:ea typeface="Verdana" panose="020B0604030504040204" pitchFamily="34" charset="0"/>
            </a:endParaRPr>
          </a:p>
          <a:p>
            <a:pPr marL="494100" indent="-457200">
              <a:buFont typeface="+mj-lt"/>
              <a:buAutoNum type="arabicPeriod"/>
            </a:pPr>
            <a:r>
              <a:rPr lang="lv-LV" dirty="0" smtClean="0">
                <a:latin typeface="Verdana" panose="020B0604030504040204" pitchFamily="34" charset="0"/>
                <a:ea typeface="Verdana" panose="020B0604030504040204" pitchFamily="34" charset="0"/>
              </a:rPr>
              <a:t>Jābūt </a:t>
            </a:r>
            <a:r>
              <a:rPr lang="lv-LV" dirty="0">
                <a:latin typeface="Verdana" panose="020B0604030504040204" pitchFamily="34" charset="0"/>
                <a:ea typeface="Verdana" panose="020B0604030504040204" pitchFamily="34" charset="0"/>
              </a:rPr>
              <a:t>vizuāliem ikonām. </a:t>
            </a:r>
            <a:endParaRPr lang="ru-RU" dirty="0" smtClean="0">
              <a:latin typeface="Verdana" panose="020B0604030504040204" pitchFamily="34" charset="0"/>
              <a:ea typeface="Verdana" panose="020B0604030504040204" pitchFamily="34" charset="0"/>
            </a:endParaRPr>
          </a:p>
          <a:p>
            <a:pPr marL="494100" indent="-457200">
              <a:buFont typeface="+mj-lt"/>
              <a:buAutoNum type="arabicPeriod"/>
            </a:pPr>
            <a:r>
              <a:rPr lang="lv-LV" dirty="0" smtClean="0">
                <a:latin typeface="Verdana" panose="020B0604030504040204" pitchFamily="34" charset="0"/>
                <a:ea typeface="Verdana" panose="020B0604030504040204" pitchFamily="34" charset="0"/>
              </a:rPr>
              <a:t>Vienkārša </a:t>
            </a:r>
            <a:r>
              <a:rPr lang="lv-LV" dirty="0">
                <a:latin typeface="Verdana" panose="020B0604030504040204" pitchFamily="34" charset="0"/>
                <a:ea typeface="Verdana" panose="020B0604030504040204" pitchFamily="34" charset="0"/>
              </a:rPr>
              <a:t>saskarne. </a:t>
            </a:r>
            <a:endParaRPr lang="ru-RU" dirty="0" smtClean="0">
              <a:latin typeface="Verdana" panose="020B0604030504040204" pitchFamily="34" charset="0"/>
              <a:ea typeface="Verdana" panose="020B0604030504040204" pitchFamily="34" charset="0"/>
            </a:endParaRPr>
          </a:p>
          <a:p>
            <a:pPr marL="494100" indent="-457200">
              <a:buFont typeface="+mj-lt"/>
              <a:buAutoNum type="arabicPeriod"/>
            </a:pPr>
            <a:r>
              <a:rPr lang="lv-LV" dirty="0" smtClean="0">
                <a:latin typeface="Verdana" panose="020B0604030504040204" pitchFamily="34" charset="0"/>
                <a:ea typeface="Verdana" panose="020B0604030504040204" pitchFamily="34" charset="0"/>
              </a:rPr>
              <a:t>Teksts </a:t>
            </a:r>
            <a:r>
              <a:rPr lang="lv-LV" dirty="0">
                <a:latin typeface="Verdana" panose="020B0604030504040204" pitchFamily="34" charset="0"/>
                <a:ea typeface="Verdana" panose="020B0604030504040204" pitchFamily="34" charset="0"/>
              </a:rPr>
              <a:t>neizskatās milzīgs un garlaicīgs. </a:t>
            </a:r>
            <a:endParaRPr lang="ru-RU" dirty="0" smtClean="0">
              <a:latin typeface="Verdana" panose="020B0604030504040204" pitchFamily="34" charset="0"/>
              <a:ea typeface="Verdana" panose="020B0604030504040204" pitchFamily="34" charset="0"/>
            </a:endParaRPr>
          </a:p>
          <a:p>
            <a:pPr marL="494100" indent="-457200">
              <a:buFont typeface="+mj-lt"/>
              <a:buAutoNum type="arabicPeriod"/>
            </a:pPr>
            <a:r>
              <a:rPr lang="lv-LV" dirty="0" smtClean="0">
                <a:latin typeface="Verdana" panose="020B0604030504040204" pitchFamily="34" charset="0"/>
                <a:ea typeface="Verdana" panose="020B0604030504040204" pitchFamily="34" charset="0"/>
              </a:rPr>
              <a:t>Ērta </a:t>
            </a:r>
            <a:r>
              <a:rPr lang="lv-LV" dirty="0">
                <a:latin typeface="Verdana" panose="020B0604030504040204" pitchFamily="34" charset="0"/>
                <a:ea typeface="Verdana" panose="020B0604030504040204" pitchFamily="34" charset="0"/>
              </a:rPr>
              <a:t>lietošana no nepieciešamo darbību izpratnes viedokļa.</a:t>
            </a:r>
            <a:endParaRPr lang="en-US" dirty="0">
              <a:latin typeface="Verdana" panose="020B0604030504040204" pitchFamily="34" charset="0"/>
              <a:ea typeface="Verdana" panose="020B0604030504040204" pitchFamily="34" charset="0"/>
            </a:endParaRPr>
          </a:p>
        </p:txBody>
      </p:sp>
      <p:pic>
        <p:nvPicPr>
          <p:cNvPr id="4098" name="Picture 2" descr="Шестерня - что это такое - виды и типы зубчатых колес, отличия и сферы  применения"/>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5159" y="1734443"/>
            <a:ext cx="4107667" cy="241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278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effectLst/>
                <a:latin typeface="Verdana" panose="020B0604030504040204" pitchFamily="34" charset="0"/>
                <a:ea typeface="Verdana" panose="020B0604030504040204" pitchFamily="34" charset="0"/>
              </a:rPr>
              <a:t>Uzdevumu</a:t>
            </a:r>
            <a:r>
              <a:rPr lang="en-US" dirty="0" smtClean="0">
                <a:effectLst/>
                <a:latin typeface="Verdana" panose="020B0604030504040204" pitchFamily="34" charset="0"/>
                <a:ea typeface="Verdana" panose="020B0604030504040204" pitchFamily="34" charset="0"/>
              </a:rPr>
              <a:t> </a:t>
            </a:r>
            <a:r>
              <a:rPr lang="en-US" dirty="0" err="1">
                <a:effectLst/>
                <a:latin typeface="Verdana" panose="020B0604030504040204" pitchFamily="34" charset="0"/>
                <a:ea typeface="Verdana" panose="020B0604030504040204" pitchFamily="34" charset="0"/>
              </a:rPr>
              <a:t>saraksts</a:t>
            </a:r>
            <a:endParaRPr lang="en-US" dirty="0">
              <a:latin typeface="Verdana" panose="020B0604030504040204" pitchFamily="34" charset="0"/>
              <a:ea typeface="Verdana" panose="020B0604030504040204" pitchFamily="34" charset="0"/>
            </a:endParaRPr>
          </a:p>
        </p:txBody>
      </p:sp>
      <p:sp>
        <p:nvSpPr>
          <p:cNvPr id="3" name="Объект 2"/>
          <p:cNvSpPr>
            <a:spLocks noGrp="1"/>
          </p:cNvSpPr>
          <p:nvPr>
            <p:ph idx="1"/>
          </p:nvPr>
        </p:nvSpPr>
        <p:spPr>
          <a:xfrm>
            <a:off x="913795" y="1732449"/>
            <a:ext cx="6282652" cy="4122086"/>
          </a:xfrm>
        </p:spPr>
        <p:txBody>
          <a:bodyPr>
            <a:noAutofit/>
          </a:bodyPr>
          <a:lstStyle/>
          <a:p>
            <a:r>
              <a:rPr lang="en-US" sz="3600" dirty="0" err="1">
                <a:latin typeface="Verdana" panose="020B0604030504040204" pitchFamily="34" charset="0"/>
                <a:ea typeface="Verdana" panose="020B0604030504040204" pitchFamily="34" charset="0"/>
              </a:rPr>
              <a:t>Koda</a:t>
            </a:r>
            <a:r>
              <a:rPr lang="en-US" sz="3600" dirty="0">
                <a:latin typeface="Verdana" panose="020B0604030504040204" pitchFamily="34" charset="0"/>
                <a:ea typeface="Verdana" panose="020B0604030504040204" pitchFamily="34" charset="0"/>
              </a:rPr>
              <a:t> </a:t>
            </a:r>
            <a:r>
              <a:rPr lang="en-US" sz="3600" dirty="0" err="1">
                <a:latin typeface="Verdana" panose="020B0604030504040204" pitchFamily="34" charset="0"/>
                <a:ea typeface="Verdana" panose="020B0604030504040204" pitchFamily="34" charset="0"/>
              </a:rPr>
              <a:t>izveide</a:t>
            </a:r>
            <a:r>
              <a:rPr lang="en-US" sz="3600" dirty="0">
                <a:latin typeface="Verdana" panose="020B0604030504040204" pitchFamily="34" charset="0"/>
                <a:ea typeface="Verdana" panose="020B0604030504040204" pitchFamily="34" charset="0"/>
              </a:rPr>
              <a:t> </a:t>
            </a:r>
            <a:r>
              <a:rPr lang="en-US" sz="3600" dirty="0" err="1">
                <a:latin typeface="Verdana" panose="020B0604030504040204" pitchFamily="34" charset="0"/>
                <a:ea typeface="Verdana" panose="020B0604030504040204" pitchFamily="34" charset="0"/>
              </a:rPr>
              <a:t>teksta</a:t>
            </a:r>
            <a:r>
              <a:rPr lang="en-US" sz="3600" dirty="0">
                <a:latin typeface="Verdana" panose="020B0604030504040204" pitchFamily="34" charset="0"/>
                <a:ea typeface="Verdana" panose="020B0604030504040204" pitchFamily="34" charset="0"/>
              </a:rPr>
              <a:t> </a:t>
            </a:r>
            <a:r>
              <a:rPr lang="en-US" sz="3600" dirty="0" err="1">
                <a:latin typeface="Verdana" panose="020B0604030504040204" pitchFamily="34" charset="0"/>
                <a:ea typeface="Verdana" panose="020B0604030504040204" pitchFamily="34" charset="0"/>
              </a:rPr>
              <a:t>formātā</a:t>
            </a:r>
            <a:r>
              <a:rPr lang="en-US" sz="3600" dirty="0">
                <a:latin typeface="Verdana" panose="020B0604030504040204" pitchFamily="34" charset="0"/>
                <a:ea typeface="Verdana" panose="020B0604030504040204" pitchFamily="34" charset="0"/>
              </a:rPr>
              <a:t>. </a:t>
            </a:r>
            <a:endParaRPr lang="ru-RU" sz="3600" dirty="0" smtClean="0">
              <a:latin typeface="Verdana" panose="020B0604030504040204" pitchFamily="34" charset="0"/>
              <a:ea typeface="Verdana" panose="020B0604030504040204" pitchFamily="34" charset="0"/>
            </a:endParaRPr>
          </a:p>
          <a:p>
            <a:r>
              <a:rPr lang="en-US" sz="3600" dirty="0" err="1" smtClean="0">
                <a:latin typeface="Verdana" panose="020B0604030504040204" pitchFamily="34" charset="0"/>
                <a:ea typeface="Verdana" panose="020B0604030504040204" pitchFamily="34" charset="0"/>
              </a:rPr>
              <a:t>Bibliotēkas</a:t>
            </a:r>
            <a:r>
              <a:rPr lang="en-US" sz="3600" dirty="0" smtClean="0">
                <a:latin typeface="Verdana" panose="020B0604030504040204" pitchFamily="34" charset="0"/>
                <a:ea typeface="Verdana" panose="020B0604030504040204" pitchFamily="34" charset="0"/>
              </a:rPr>
              <a:t> </a:t>
            </a:r>
            <a:r>
              <a:rPr lang="en-US" sz="3600" dirty="0">
                <a:latin typeface="Verdana" panose="020B0604030504040204" pitchFamily="34" charset="0"/>
                <a:ea typeface="Verdana" panose="020B0604030504040204" pitchFamily="34" charset="0"/>
              </a:rPr>
              <a:t>pip install tabulate </a:t>
            </a:r>
            <a:r>
              <a:rPr lang="en-US" sz="3600" dirty="0" err="1">
                <a:latin typeface="Verdana" panose="020B0604030504040204" pitchFamily="34" charset="0"/>
                <a:ea typeface="Verdana" panose="020B0604030504040204" pitchFamily="34" charset="0"/>
              </a:rPr>
              <a:t>pievienošana</a:t>
            </a:r>
            <a:r>
              <a:rPr lang="en-US" sz="3600" dirty="0">
                <a:latin typeface="Verdana" panose="020B0604030504040204" pitchFamily="34" charset="0"/>
                <a:ea typeface="Verdana" panose="020B0604030504040204" pitchFamily="34" charset="0"/>
              </a:rPr>
              <a:t> </a:t>
            </a:r>
            <a:r>
              <a:rPr lang="en-US" sz="3600" dirty="0" err="1">
                <a:latin typeface="Verdana" panose="020B0604030504040204" pitchFamily="34" charset="0"/>
                <a:ea typeface="Verdana" panose="020B0604030504040204" pitchFamily="34" charset="0"/>
              </a:rPr>
              <a:t>patīkamam</a:t>
            </a:r>
            <a:r>
              <a:rPr lang="en-US" sz="3600" dirty="0">
                <a:latin typeface="Verdana" panose="020B0604030504040204" pitchFamily="34" charset="0"/>
                <a:ea typeface="Verdana" panose="020B0604030504040204" pitchFamily="34" charset="0"/>
              </a:rPr>
              <a:t> </a:t>
            </a:r>
            <a:r>
              <a:rPr lang="en-US" sz="3600" dirty="0" err="1">
                <a:latin typeface="Verdana" panose="020B0604030504040204" pitchFamily="34" charset="0"/>
                <a:ea typeface="Verdana" panose="020B0604030504040204" pitchFamily="34" charset="0"/>
              </a:rPr>
              <a:t>vizuālam</a:t>
            </a:r>
            <a:r>
              <a:rPr lang="en-US" sz="3600" dirty="0">
                <a:latin typeface="Verdana" panose="020B0604030504040204" pitchFamily="34" charset="0"/>
                <a:ea typeface="Verdana" panose="020B0604030504040204" pitchFamily="34" charset="0"/>
              </a:rPr>
              <a:t>. </a:t>
            </a:r>
            <a:endParaRPr lang="ru-RU" sz="3600" dirty="0" smtClean="0">
              <a:latin typeface="Verdana" panose="020B0604030504040204" pitchFamily="34" charset="0"/>
              <a:ea typeface="Verdana" panose="020B0604030504040204" pitchFamily="34" charset="0"/>
            </a:endParaRPr>
          </a:p>
          <a:p>
            <a:r>
              <a:rPr lang="en-US" sz="3600" dirty="0" err="1" smtClean="0">
                <a:latin typeface="Verdana" panose="020B0604030504040204" pitchFamily="34" charset="0"/>
                <a:ea typeface="Verdana" panose="020B0604030504040204" pitchFamily="34" charset="0"/>
              </a:rPr>
              <a:t>Testu</a:t>
            </a:r>
            <a:r>
              <a:rPr lang="en-US" sz="3600" dirty="0" smtClean="0">
                <a:latin typeface="Verdana" panose="020B0604030504040204" pitchFamily="34" charset="0"/>
                <a:ea typeface="Verdana" panose="020B0604030504040204" pitchFamily="34" charset="0"/>
              </a:rPr>
              <a:t> </a:t>
            </a:r>
            <a:r>
              <a:rPr lang="en-US" sz="3600" dirty="0" err="1">
                <a:latin typeface="Verdana" panose="020B0604030504040204" pitchFamily="34" charset="0"/>
                <a:ea typeface="Verdana" panose="020B0604030504040204" pitchFamily="34" charset="0"/>
              </a:rPr>
              <a:t>scenāriju</a:t>
            </a:r>
            <a:r>
              <a:rPr lang="en-US" sz="3600" dirty="0">
                <a:latin typeface="Verdana" panose="020B0604030504040204" pitchFamily="34" charset="0"/>
                <a:ea typeface="Verdana" panose="020B0604030504040204" pitchFamily="34" charset="0"/>
              </a:rPr>
              <a:t> </a:t>
            </a:r>
            <a:r>
              <a:rPr lang="en-US" sz="3600" dirty="0" err="1">
                <a:latin typeface="Verdana" panose="020B0604030504040204" pitchFamily="34" charset="0"/>
                <a:ea typeface="Verdana" panose="020B0604030504040204" pitchFamily="34" charset="0"/>
              </a:rPr>
              <a:t>izveide</a:t>
            </a:r>
            <a:r>
              <a:rPr lang="en-US" sz="3600" dirty="0">
                <a:latin typeface="Verdana" panose="020B0604030504040204" pitchFamily="34" charset="0"/>
                <a:ea typeface="Verdana" panose="020B0604030504040204" pitchFamily="34" charset="0"/>
              </a:rPr>
              <a:t>. </a:t>
            </a:r>
            <a:endParaRPr lang="ru-RU" sz="3600" dirty="0" smtClean="0">
              <a:latin typeface="Verdana" panose="020B0604030504040204" pitchFamily="34" charset="0"/>
              <a:ea typeface="Verdana" panose="020B0604030504040204" pitchFamily="34" charset="0"/>
            </a:endParaRPr>
          </a:p>
          <a:p>
            <a:r>
              <a:rPr lang="en-US" sz="3600" dirty="0" err="1" smtClean="0">
                <a:latin typeface="Verdana" panose="020B0604030504040204" pitchFamily="34" charset="0"/>
                <a:ea typeface="Verdana" panose="020B0604030504040204" pitchFamily="34" charset="0"/>
              </a:rPr>
              <a:t>Automātisko</a:t>
            </a:r>
            <a:r>
              <a:rPr lang="en-US" sz="3600" dirty="0" smtClean="0">
                <a:latin typeface="Verdana" panose="020B0604030504040204" pitchFamily="34" charset="0"/>
                <a:ea typeface="Verdana" panose="020B0604030504040204" pitchFamily="34" charset="0"/>
              </a:rPr>
              <a:t> </a:t>
            </a:r>
            <a:r>
              <a:rPr lang="en-US" sz="3600" dirty="0" err="1">
                <a:latin typeface="Verdana" panose="020B0604030504040204" pitchFamily="34" charset="0"/>
                <a:ea typeface="Verdana" panose="020B0604030504040204" pitchFamily="34" charset="0"/>
              </a:rPr>
              <a:t>testu</a:t>
            </a:r>
            <a:r>
              <a:rPr lang="en-US" sz="3600" dirty="0">
                <a:latin typeface="Verdana" panose="020B0604030504040204" pitchFamily="34" charset="0"/>
                <a:ea typeface="Verdana" panose="020B0604030504040204" pitchFamily="34" charset="0"/>
              </a:rPr>
              <a:t> </a:t>
            </a:r>
            <a:r>
              <a:rPr lang="en-US" sz="3600" dirty="0" err="1">
                <a:latin typeface="Verdana" panose="020B0604030504040204" pitchFamily="34" charset="0"/>
                <a:ea typeface="Verdana" panose="020B0604030504040204" pitchFamily="34" charset="0"/>
              </a:rPr>
              <a:t>izveide</a:t>
            </a:r>
            <a:r>
              <a:rPr lang="en-US" sz="3600" dirty="0">
                <a:latin typeface="Verdana" panose="020B0604030504040204" pitchFamily="34" charset="0"/>
                <a:ea typeface="Verdana" panose="020B0604030504040204" pitchFamily="34" charset="0"/>
              </a:rPr>
              <a:t>. </a:t>
            </a:r>
            <a:endParaRPr lang="ru-RU" sz="3600" dirty="0" smtClean="0">
              <a:latin typeface="Verdana" panose="020B0604030504040204" pitchFamily="34" charset="0"/>
              <a:ea typeface="Verdana" panose="020B0604030504040204" pitchFamily="34" charset="0"/>
            </a:endParaRPr>
          </a:p>
          <a:p>
            <a:r>
              <a:rPr lang="en-US" sz="3600" dirty="0" err="1" smtClean="0">
                <a:latin typeface="Verdana" panose="020B0604030504040204" pitchFamily="34" charset="0"/>
                <a:ea typeface="Verdana" panose="020B0604030504040204" pitchFamily="34" charset="0"/>
              </a:rPr>
              <a:t>Testēšana</a:t>
            </a:r>
            <a:endParaRPr lang="en-US" sz="3600" dirty="0">
              <a:latin typeface="Verdana" panose="020B0604030504040204" pitchFamily="34" charset="0"/>
              <a:ea typeface="Verdana" panose="020B0604030504040204" pitchFamily="34" charset="0"/>
            </a:endParaRPr>
          </a:p>
        </p:txBody>
      </p:sp>
      <p:pic>
        <p:nvPicPr>
          <p:cNvPr id="5122" name="Picture 2" descr="Список заданий – Бесплатные иконки: файлы и папки"/>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2970" y="1845264"/>
            <a:ext cx="3896454" cy="3896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3620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Сланец">
  <a:themeElements>
    <a:clrScheme name="Сланец">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Сланец">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ланец">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TM04033929[[fn=Сланец]]</Template>
  <TotalTime>137</TotalTime>
  <Words>343</Words>
  <Application>Microsoft Office PowerPoint</Application>
  <PresentationFormat>Широкоэкранный</PresentationFormat>
  <Paragraphs>58</Paragraphs>
  <Slides>10</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10</vt:i4>
      </vt:variant>
    </vt:vector>
  </HeadingPairs>
  <TitlesOfParts>
    <vt:vector size="17" baseType="lpstr">
      <vt:lpstr>Arial</vt:lpstr>
      <vt:lpstr>Broadway</vt:lpstr>
      <vt:lpstr>Calisto MT</vt:lpstr>
      <vt:lpstr>Trebuchet MS</vt:lpstr>
      <vt:lpstr>Verdana</vt:lpstr>
      <vt:lpstr>Wingdings 2</vt:lpstr>
      <vt:lpstr>Сланец</vt:lpstr>
      <vt:lpstr>NEGOTIATOR</vt:lpstr>
      <vt:lpstr>Idejas rašanās</vt:lpstr>
      <vt:lpstr>Nav iespējas spēlēt spēles.</vt:lpstr>
      <vt:lpstr>alternatīva</vt:lpstr>
      <vt:lpstr>Mini spēles būtība</vt:lpstr>
      <vt:lpstr>Analīze</vt:lpstr>
      <vt:lpstr>Eksistējošo risinājumu analīze</vt:lpstr>
      <vt:lpstr>specifikācija</vt:lpstr>
      <vt:lpstr>Uzdevumu saraksts</vt:lpstr>
      <vt:lpstr>Avoti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NEGOTIATOR</dc:title>
  <dc:creator>User</dc:creator>
  <cp:lastModifiedBy>User</cp:lastModifiedBy>
  <cp:revision>13</cp:revision>
  <dcterms:created xsi:type="dcterms:W3CDTF">2025-05-21T16:00:44Z</dcterms:created>
  <dcterms:modified xsi:type="dcterms:W3CDTF">2025-05-22T03:16:07Z</dcterms:modified>
</cp:coreProperties>
</file>